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14" y="-5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-122572" y="1169441"/>
            <a:ext cx="18533144" cy="629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81645" y="5738465"/>
            <a:ext cx="15924708" cy="13633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5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pc="-5" dirty="0"/>
              <a:t>КУРГАНСКИЙ</a:t>
            </a:r>
          </a:p>
          <a:p>
            <a:pPr marL="12700" marR="5080">
              <a:lnSpc>
                <a:spcPct val="114999"/>
              </a:lnSpc>
            </a:pPr>
            <a:r>
              <a:rPr spc="10" dirty="0"/>
              <a:t>П</a:t>
            </a:r>
            <a:r>
              <a:rPr spc="-70" dirty="0"/>
              <a:t>Е</a:t>
            </a:r>
            <a:r>
              <a:rPr spc="-45" dirty="0"/>
              <a:t>Д</a:t>
            </a:r>
            <a:r>
              <a:rPr spc="-35" dirty="0"/>
              <a:t>А</a:t>
            </a:r>
            <a:r>
              <a:rPr spc="-45" dirty="0"/>
              <a:t>Г</a:t>
            </a:r>
            <a:r>
              <a:rPr spc="75" dirty="0"/>
              <a:t>О</a:t>
            </a:r>
            <a:r>
              <a:rPr spc="-45" dirty="0"/>
              <a:t>Г</a:t>
            </a:r>
            <a:r>
              <a:rPr spc="60" dirty="0"/>
              <a:t>И</a:t>
            </a:r>
            <a:r>
              <a:rPr spc="5" dirty="0"/>
              <a:t>Ч</a:t>
            </a:r>
            <a:r>
              <a:rPr spc="-70" dirty="0"/>
              <a:t>Е</a:t>
            </a:r>
            <a:r>
              <a:rPr spc="-45" dirty="0"/>
              <a:t>С</a:t>
            </a:r>
            <a:r>
              <a:rPr spc="-5" dirty="0"/>
              <a:t>К</a:t>
            </a:r>
            <a:r>
              <a:rPr spc="60" dirty="0"/>
              <a:t>И</a:t>
            </a:r>
            <a:r>
              <a:rPr spc="-40" dirty="0"/>
              <a:t>Й  КОЛЛЕДЖ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8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5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pc="-5" dirty="0"/>
              <a:t>КУРГАНСКИЙ</a:t>
            </a:r>
          </a:p>
          <a:p>
            <a:pPr marL="12700" marR="5080">
              <a:lnSpc>
                <a:spcPct val="114999"/>
              </a:lnSpc>
            </a:pPr>
            <a:r>
              <a:rPr spc="10" dirty="0"/>
              <a:t>П</a:t>
            </a:r>
            <a:r>
              <a:rPr spc="-70" dirty="0"/>
              <a:t>Е</a:t>
            </a:r>
            <a:r>
              <a:rPr spc="-45" dirty="0"/>
              <a:t>Д</a:t>
            </a:r>
            <a:r>
              <a:rPr spc="-35" dirty="0"/>
              <a:t>А</a:t>
            </a:r>
            <a:r>
              <a:rPr spc="-45" dirty="0"/>
              <a:t>Г</a:t>
            </a:r>
            <a:r>
              <a:rPr spc="75" dirty="0"/>
              <a:t>О</a:t>
            </a:r>
            <a:r>
              <a:rPr spc="-45" dirty="0"/>
              <a:t>Г</a:t>
            </a:r>
            <a:r>
              <a:rPr spc="60" dirty="0"/>
              <a:t>И</a:t>
            </a:r>
            <a:r>
              <a:rPr spc="5" dirty="0"/>
              <a:t>Ч</a:t>
            </a:r>
            <a:r>
              <a:rPr spc="-70" dirty="0"/>
              <a:t>Е</a:t>
            </a:r>
            <a:r>
              <a:rPr spc="-45" dirty="0"/>
              <a:t>С</a:t>
            </a:r>
            <a:r>
              <a:rPr spc="-5" dirty="0"/>
              <a:t>К</a:t>
            </a:r>
            <a:r>
              <a:rPr spc="60" dirty="0"/>
              <a:t>И</a:t>
            </a:r>
            <a:r>
              <a:rPr spc="-40" dirty="0"/>
              <a:t>Й  КОЛЛЕДЖ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8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5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pc="-5" dirty="0"/>
              <a:t>КУРГАНСКИЙ</a:t>
            </a:r>
          </a:p>
          <a:p>
            <a:pPr marL="12700" marR="5080">
              <a:lnSpc>
                <a:spcPct val="114999"/>
              </a:lnSpc>
            </a:pPr>
            <a:r>
              <a:rPr spc="10" dirty="0"/>
              <a:t>П</a:t>
            </a:r>
            <a:r>
              <a:rPr spc="-70" dirty="0"/>
              <a:t>Е</a:t>
            </a:r>
            <a:r>
              <a:rPr spc="-45" dirty="0"/>
              <a:t>Д</a:t>
            </a:r>
            <a:r>
              <a:rPr spc="-35" dirty="0"/>
              <a:t>А</a:t>
            </a:r>
            <a:r>
              <a:rPr spc="-45" dirty="0"/>
              <a:t>Г</a:t>
            </a:r>
            <a:r>
              <a:rPr spc="75" dirty="0"/>
              <a:t>О</a:t>
            </a:r>
            <a:r>
              <a:rPr spc="-45" dirty="0"/>
              <a:t>Г</a:t>
            </a:r>
            <a:r>
              <a:rPr spc="60" dirty="0"/>
              <a:t>И</a:t>
            </a:r>
            <a:r>
              <a:rPr spc="5" dirty="0"/>
              <a:t>Ч</a:t>
            </a:r>
            <a:r>
              <a:rPr spc="-70" dirty="0"/>
              <a:t>Е</a:t>
            </a:r>
            <a:r>
              <a:rPr spc="-45" dirty="0"/>
              <a:t>С</a:t>
            </a:r>
            <a:r>
              <a:rPr spc="-5" dirty="0"/>
              <a:t>К</a:t>
            </a:r>
            <a:r>
              <a:rPr spc="60" dirty="0"/>
              <a:t>И</a:t>
            </a:r>
            <a:r>
              <a:rPr spc="-40" dirty="0"/>
              <a:t>Й  КОЛЛЕДЖ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"/>
            <a:ext cx="18287999" cy="102869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075715" y="6"/>
            <a:ext cx="9212580" cy="10287000"/>
          </a:xfrm>
          <a:custGeom>
            <a:avLst/>
            <a:gdLst/>
            <a:ahLst/>
            <a:cxnLst/>
            <a:rect l="l" t="t" r="r" b="b"/>
            <a:pathLst>
              <a:path w="9212580" h="10287000">
                <a:moveTo>
                  <a:pt x="0" y="0"/>
                </a:moveTo>
                <a:lnTo>
                  <a:pt x="0" y="10286993"/>
                </a:lnTo>
                <a:lnTo>
                  <a:pt x="9212283" y="10286993"/>
                </a:lnTo>
                <a:lnTo>
                  <a:pt x="9212283" y="0"/>
                </a:lnTo>
                <a:lnTo>
                  <a:pt x="0" y="0"/>
                </a:lnTo>
                <a:close/>
              </a:path>
            </a:pathLst>
          </a:custGeom>
          <a:solidFill>
            <a:srgbClr val="F12A29">
              <a:alpha val="847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833309" y="4874144"/>
            <a:ext cx="171450" cy="171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8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5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pc="-5" dirty="0"/>
              <a:t>КУРГАНСКИЙ</a:t>
            </a:r>
          </a:p>
          <a:p>
            <a:pPr marL="12700" marR="5080">
              <a:lnSpc>
                <a:spcPct val="114999"/>
              </a:lnSpc>
            </a:pPr>
            <a:r>
              <a:rPr spc="10" dirty="0"/>
              <a:t>П</a:t>
            </a:r>
            <a:r>
              <a:rPr spc="-70" dirty="0"/>
              <a:t>Е</a:t>
            </a:r>
            <a:r>
              <a:rPr spc="-45" dirty="0"/>
              <a:t>Д</a:t>
            </a:r>
            <a:r>
              <a:rPr spc="-35" dirty="0"/>
              <a:t>А</a:t>
            </a:r>
            <a:r>
              <a:rPr spc="-45" dirty="0"/>
              <a:t>Г</a:t>
            </a:r>
            <a:r>
              <a:rPr spc="75" dirty="0"/>
              <a:t>О</a:t>
            </a:r>
            <a:r>
              <a:rPr spc="-45" dirty="0"/>
              <a:t>Г</a:t>
            </a:r>
            <a:r>
              <a:rPr spc="60" dirty="0"/>
              <a:t>И</a:t>
            </a:r>
            <a:r>
              <a:rPr spc="5" dirty="0"/>
              <a:t>Ч</a:t>
            </a:r>
            <a:r>
              <a:rPr spc="-70" dirty="0"/>
              <a:t>Е</a:t>
            </a:r>
            <a:r>
              <a:rPr spc="-45" dirty="0"/>
              <a:t>С</a:t>
            </a:r>
            <a:r>
              <a:rPr spc="-5" dirty="0"/>
              <a:t>К</a:t>
            </a:r>
            <a:r>
              <a:rPr spc="60" dirty="0"/>
              <a:t>И</a:t>
            </a:r>
            <a:r>
              <a:rPr spc="-40" dirty="0"/>
              <a:t>Й  КОЛЛЕДЖ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439472" y="1487349"/>
            <a:ext cx="4762499" cy="8702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7860030" cy="10287000"/>
          </a:xfrm>
          <a:custGeom>
            <a:avLst/>
            <a:gdLst/>
            <a:ahLst/>
            <a:cxnLst/>
            <a:rect l="l" t="t" r="r" b="b"/>
            <a:pathLst>
              <a:path w="7860030" h="10287000">
                <a:moveTo>
                  <a:pt x="0" y="10286999"/>
                </a:moveTo>
                <a:lnTo>
                  <a:pt x="7859766" y="10286999"/>
                </a:lnTo>
                <a:lnTo>
                  <a:pt x="7859766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F12A29">
              <a:alpha val="847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5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pc="-5" dirty="0"/>
              <a:t>КУРГАНСКИЙ</a:t>
            </a:r>
          </a:p>
          <a:p>
            <a:pPr marL="12700" marR="5080">
              <a:lnSpc>
                <a:spcPct val="114999"/>
              </a:lnSpc>
            </a:pPr>
            <a:r>
              <a:rPr spc="10" dirty="0"/>
              <a:t>П</a:t>
            </a:r>
            <a:r>
              <a:rPr spc="-70" dirty="0"/>
              <a:t>Е</a:t>
            </a:r>
            <a:r>
              <a:rPr spc="-45" dirty="0"/>
              <a:t>Д</a:t>
            </a:r>
            <a:r>
              <a:rPr spc="-35" dirty="0"/>
              <a:t>А</a:t>
            </a:r>
            <a:r>
              <a:rPr spc="-45" dirty="0"/>
              <a:t>Г</a:t>
            </a:r>
            <a:r>
              <a:rPr spc="75" dirty="0"/>
              <a:t>О</a:t>
            </a:r>
            <a:r>
              <a:rPr spc="-45" dirty="0"/>
              <a:t>Г</a:t>
            </a:r>
            <a:r>
              <a:rPr spc="60" dirty="0"/>
              <a:t>И</a:t>
            </a:r>
            <a:r>
              <a:rPr spc="5" dirty="0"/>
              <a:t>Ч</a:t>
            </a:r>
            <a:r>
              <a:rPr spc="-70" dirty="0"/>
              <a:t>Е</a:t>
            </a:r>
            <a:r>
              <a:rPr spc="-45" dirty="0"/>
              <a:t>С</a:t>
            </a:r>
            <a:r>
              <a:rPr spc="-5" dirty="0"/>
              <a:t>К</a:t>
            </a:r>
            <a:r>
              <a:rPr spc="60" dirty="0"/>
              <a:t>И</a:t>
            </a:r>
            <a:r>
              <a:rPr spc="-40" dirty="0"/>
              <a:t>Й  КОЛЛЕДЖ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66196" y="367919"/>
            <a:ext cx="11902440" cy="10610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8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468140" y="9225661"/>
            <a:ext cx="1731645" cy="6838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5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pc="-5" dirty="0"/>
              <a:t>КУРГАНСКИЙ</a:t>
            </a:r>
          </a:p>
          <a:p>
            <a:pPr marL="12700" marR="5080">
              <a:lnSpc>
                <a:spcPct val="114999"/>
              </a:lnSpc>
            </a:pPr>
            <a:r>
              <a:rPr spc="10" dirty="0"/>
              <a:t>П</a:t>
            </a:r>
            <a:r>
              <a:rPr spc="-70" dirty="0"/>
              <a:t>Е</a:t>
            </a:r>
            <a:r>
              <a:rPr spc="-45" dirty="0"/>
              <a:t>Д</a:t>
            </a:r>
            <a:r>
              <a:rPr spc="-35" dirty="0"/>
              <a:t>А</a:t>
            </a:r>
            <a:r>
              <a:rPr spc="-45" dirty="0"/>
              <a:t>Г</a:t>
            </a:r>
            <a:r>
              <a:rPr spc="75" dirty="0"/>
              <a:t>О</a:t>
            </a:r>
            <a:r>
              <a:rPr spc="-45" dirty="0"/>
              <a:t>Г</a:t>
            </a:r>
            <a:r>
              <a:rPr spc="60" dirty="0"/>
              <a:t>И</a:t>
            </a:r>
            <a:r>
              <a:rPr spc="5" dirty="0"/>
              <a:t>Ч</a:t>
            </a:r>
            <a:r>
              <a:rPr spc="-70" dirty="0"/>
              <a:t>Е</a:t>
            </a:r>
            <a:r>
              <a:rPr spc="-45" dirty="0"/>
              <a:t>С</a:t>
            </a:r>
            <a:r>
              <a:rPr spc="-5" dirty="0"/>
              <a:t>К</a:t>
            </a:r>
            <a:r>
              <a:rPr spc="60" dirty="0"/>
              <a:t>И</a:t>
            </a:r>
            <a:r>
              <a:rPr spc="-40" dirty="0"/>
              <a:t>Й  КОЛЛЕДЖ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8405" y="1546322"/>
            <a:ext cx="6809105" cy="3649979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227965" marR="46990" indent="503555">
              <a:lnSpc>
                <a:spcPts val="5550"/>
              </a:lnSpc>
              <a:spcBef>
                <a:spcPts val="940"/>
              </a:spcBef>
            </a:pPr>
            <a:r>
              <a:rPr sz="5250" spc="-500" dirty="0">
                <a:solidFill>
                  <a:srgbClr val="FFFFFF"/>
                </a:solidFill>
                <a:latin typeface="Arial Black"/>
                <a:cs typeface="Arial Black"/>
              </a:rPr>
              <a:t>ИТОГИ </a:t>
            </a:r>
            <a:r>
              <a:rPr sz="5250" spc="-740" dirty="0">
                <a:solidFill>
                  <a:srgbClr val="FFFFFF"/>
                </a:solidFill>
                <a:latin typeface="Arial Black"/>
                <a:cs typeface="Arial Black"/>
              </a:rPr>
              <a:t>РАБОТЫ  </a:t>
            </a:r>
            <a:r>
              <a:rPr sz="5250" spc="-70" dirty="0">
                <a:solidFill>
                  <a:srgbClr val="FFFFFF"/>
                </a:solidFill>
                <a:latin typeface="Arial Black"/>
                <a:cs typeface="Arial Black"/>
              </a:rPr>
              <a:t>МО</a:t>
            </a:r>
            <a:r>
              <a:rPr sz="4150" spc="-70" dirty="0">
                <a:solidFill>
                  <a:srgbClr val="FFFFFF"/>
                </a:solidFill>
                <a:latin typeface="Gill Sans MT"/>
                <a:cs typeface="Gill Sans MT"/>
              </a:rPr>
              <a:t>, </a:t>
            </a:r>
            <a:r>
              <a:rPr sz="5250" spc="-455" dirty="0">
                <a:solidFill>
                  <a:srgbClr val="FFFFFF"/>
                </a:solidFill>
                <a:latin typeface="Arial Black"/>
                <a:cs typeface="Arial Black"/>
              </a:rPr>
              <a:t>ВО</a:t>
            </a:r>
            <a:r>
              <a:rPr sz="5250" spc="-18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150" spc="-405" dirty="0">
                <a:solidFill>
                  <a:srgbClr val="FFFFFF"/>
                </a:solidFill>
                <a:latin typeface="Gill Sans MT"/>
                <a:cs typeface="Gill Sans MT"/>
              </a:rPr>
              <a:t>«</a:t>
            </a:r>
            <a:r>
              <a:rPr sz="5250" spc="-405" dirty="0">
                <a:solidFill>
                  <a:srgbClr val="FFFFFF"/>
                </a:solidFill>
                <a:latin typeface="Arial Black"/>
                <a:cs typeface="Arial Black"/>
              </a:rPr>
              <a:t>ЮВЕНТИС</a:t>
            </a:r>
            <a:r>
              <a:rPr sz="4150" spc="-405" dirty="0">
                <a:solidFill>
                  <a:srgbClr val="FFFFFF"/>
                </a:solidFill>
                <a:latin typeface="Gill Sans MT"/>
                <a:cs typeface="Gill Sans MT"/>
              </a:rPr>
              <a:t>»</a:t>
            </a:r>
            <a:endParaRPr sz="4150">
              <a:latin typeface="Gill Sans MT"/>
              <a:cs typeface="Gill Sans MT"/>
            </a:endParaRPr>
          </a:p>
          <a:p>
            <a:pPr marL="622300">
              <a:lnSpc>
                <a:spcPts val="5115"/>
              </a:lnSpc>
            </a:pPr>
            <a:r>
              <a:rPr sz="5250" spc="-610" dirty="0">
                <a:solidFill>
                  <a:srgbClr val="FFFFFF"/>
                </a:solidFill>
                <a:latin typeface="Arial Black"/>
                <a:cs typeface="Arial Black"/>
              </a:rPr>
              <a:t>ЗА </a:t>
            </a:r>
            <a:r>
              <a:rPr sz="3750" spc="-4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3750" spc="5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250" spc="-495" dirty="0">
                <a:solidFill>
                  <a:srgbClr val="FFFFFF"/>
                </a:solidFill>
                <a:latin typeface="Arial Black"/>
                <a:cs typeface="Arial Black"/>
              </a:rPr>
              <a:t>ПОЛУГОДИЕ</a:t>
            </a:r>
            <a:endParaRPr sz="5250">
              <a:latin typeface="Arial Black"/>
              <a:cs typeface="Arial Black"/>
            </a:endParaRPr>
          </a:p>
          <a:p>
            <a:pPr marL="2520315" marR="5080" indent="-2508250">
              <a:lnSpc>
                <a:spcPts val="5550"/>
              </a:lnSpc>
              <a:spcBef>
                <a:spcPts val="434"/>
              </a:spcBef>
            </a:pPr>
            <a:r>
              <a:rPr sz="3750" spc="1045" dirty="0">
                <a:solidFill>
                  <a:srgbClr val="FFFFFF"/>
                </a:solidFill>
                <a:latin typeface="Arial"/>
                <a:cs typeface="Arial"/>
              </a:rPr>
              <a:t>2019</a:t>
            </a:r>
            <a:r>
              <a:rPr sz="4150" spc="1045" dirty="0">
                <a:solidFill>
                  <a:srgbClr val="FFFFFF"/>
                </a:solidFill>
                <a:latin typeface="Gill Sans MT"/>
                <a:cs typeface="Gill Sans MT"/>
              </a:rPr>
              <a:t>-</a:t>
            </a:r>
            <a:r>
              <a:rPr sz="3750" spc="1045" dirty="0">
                <a:solidFill>
                  <a:srgbClr val="FFFFFF"/>
                </a:solidFill>
                <a:latin typeface="Arial"/>
                <a:cs typeface="Arial"/>
              </a:rPr>
              <a:t>2020</a:t>
            </a:r>
            <a:r>
              <a:rPr sz="3750" spc="2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250" spc="-710" dirty="0">
                <a:solidFill>
                  <a:srgbClr val="FFFFFF"/>
                </a:solidFill>
                <a:latin typeface="Arial Black"/>
                <a:cs typeface="Arial Black"/>
              </a:rPr>
              <a:t>УЧЕБНЫЕ  </a:t>
            </a:r>
            <a:r>
              <a:rPr sz="5250" spc="-615" dirty="0">
                <a:solidFill>
                  <a:srgbClr val="FFFFFF"/>
                </a:solidFill>
                <a:latin typeface="Arial Black"/>
                <a:cs typeface="Arial Black"/>
              </a:rPr>
              <a:t>ГОДА</a:t>
            </a:r>
            <a:endParaRPr sz="525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42654" y="9222562"/>
            <a:ext cx="0" cy="492125"/>
          </a:xfrm>
          <a:custGeom>
            <a:avLst/>
            <a:gdLst/>
            <a:ahLst/>
            <a:cxnLst/>
            <a:rect l="l" t="t" r="r" b="b"/>
            <a:pathLst>
              <a:path h="492125">
                <a:moveTo>
                  <a:pt x="0" y="0"/>
                </a:moveTo>
                <a:lnTo>
                  <a:pt x="0" y="492061"/>
                </a:lnTo>
              </a:path>
            </a:pathLst>
          </a:custGeom>
          <a:ln w="1800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8181" y="9222562"/>
            <a:ext cx="0" cy="492125"/>
          </a:xfrm>
          <a:custGeom>
            <a:avLst/>
            <a:gdLst/>
            <a:ahLst/>
            <a:cxnLst/>
            <a:rect l="l" t="t" r="r" b="b"/>
            <a:pathLst>
              <a:path h="492125">
                <a:moveTo>
                  <a:pt x="0" y="0"/>
                </a:moveTo>
                <a:lnTo>
                  <a:pt x="0" y="492061"/>
                </a:lnTo>
              </a:path>
            </a:pathLst>
          </a:custGeom>
          <a:ln w="1800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4386" y="9176356"/>
            <a:ext cx="492125" cy="0"/>
          </a:xfrm>
          <a:custGeom>
            <a:avLst/>
            <a:gdLst/>
            <a:ahLst/>
            <a:cxnLst/>
            <a:rect l="l" t="t" r="r" b="b"/>
            <a:pathLst>
              <a:path w="492125">
                <a:moveTo>
                  <a:pt x="0" y="0"/>
                </a:moveTo>
                <a:lnTo>
                  <a:pt x="492061" y="0"/>
                </a:lnTo>
              </a:path>
            </a:pathLst>
          </a:custGeom>
          <a:ln w="1800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4386" y="9760830"/>
            <a:ext cx="492125" cy="0"/>
          </a:xfrm>
          <a:custGeom>
            <a:avLst/>
            <a:gdLst/>
            <a:ahLst/>
            <a:cxnLst/>
            <a:rect l="l" t="t" r="r" b="b"/>
            <a:pathLst>
              <a:path w="492125">
                <a:moveTo>
                  <a:pt x="0" y="0"/>
                </a:moveTo>
                <a:lnTo>
                  <a:pt x="492061" y="0"/>
                </a:lnTo>
              </a:path>
            </a:pathLst>
          </a:custGeom>
          <a:ln w="1800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96448" y="9167355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4" h="55245">
                <a:moveTo>
                  <a:pt x="55206" y="55206"/>
                </a:moveTo>
                <a:lnTo>
                  <a:pt x="37204" y="55206"/>
                </a:lnTo>
                <a:lnTo>
                  <a:pt x="37204" y="18002"/>
                </a:lnTo>
                <a:lnTo>
                  <a:pt x="0" y="18002"/>
                </a:lnTo>
                <a:lnTo>
                  <a:pt x="0" y="0"/>
                </a:lnTo>
                <a:lnTo>
                  <a:pt x="55206" y="0"/>
                </a:lnTo>
                <a:lnTo>
                  <a:pt x="55206" y="552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9179" y="9167355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5" h="55245">
                <a:moveTo>
                  <a:pt x="18002" y="55206"/>
                </a:moveTo>
                <a:lnTo>
                  <a:pt x="0" y="55206"/>
                </a:lnTo>
                <a:lnTo>
                  <a:pt x="0" y="0"/>
                </a:lnTo>
                <a:lnTo>
                  <a:pt x="55206" y="0"/>
                </a:lnTo>
                <a:lnTo>
                  <a:pt x="55206" y="18002"/>
                </a:lnTo>
                <a:lnTo>
                  <a:pt x="18002" y="18002"/>
                </a:lnTo>
                <a:lnTo>
                  <a:pt x="18002" y="552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96448" y="9714624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4" h="55245">
                <a:moveTo>
                  <a:pt x="55206" y="55206"/>
                </a:moveTo>
                <a:lnTo>
                  <a:pt x="0" y="55206"/>
                </a:lnTo>
                <a:lnTo>
                  <a:pt x="0" y="37204"/>
                </a:lnTo>
                <a:lnTo>
                  <a:pt x="37204" y="37204"/>
                </a:lnTo>
                <a:lnTo>
                  <a:pt x="37204" y="0"/>
                </a:lnTo>
                <a:lnTo>
                  <a:pt x="55206" y="0"/>
                </a:lnTo>
                <a:lnTo>
                  <a:pt x="55206" y="552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9179" y="9714624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5" h="55245">
                <a:moveTo>
                  <a:pt x="55206" y="55206"/>
                </a:moveTo>
                <a:lnTo>
                  <a:pt x="0" y="55206"/>
                </a:lnTo>
                <a:lnTo>
                  <a:pt x="0" y="0"/>
                </a:lnTo>
                <a:lnTo>
                  <a:pt x="18002" y="0"/>
                </a:lnTo>
                <a:lnTo>
                  <a:pt x="18002" y="37204"/>
                </a:lnTo>
                <a:lnTo>
                  <a:pt x="55206" y="37204"/>
                </a:lnTo>
                <a:lnTo>
                  <a:pt x="55206" y="552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pc="-5" dirty="0"/>
              <a:t>КУРГАНСКИЙ</a:t>
            </a:r>
          </a:p>
          <a:p>
            <a:pPr marL="12700" marR="5080">
              <a:lnSpc>
                <a:spcPct val="114999"/>
              </a:lnSpc>
            </a:pPr>
            <a:r>
              <a:rPr spc="10" dirty="0"/>
              <a:t>П</a:t>
            </a:r>
            <a:r>
              <a:rPr spc="-70" dirty="0"/>
              <a:t>Е</a:t>
            </a:r>
            <a:r>
              <a:rPr spc="-45" dirty="0"/>
              <a:t>Д</a:t>
            </a:r>
            <a:r>
              <a:rPr spc="-35" dirty="0"/>
              <a:t>А</a:t>
            </a:r>
            <a:r>
              <a:rPr spc="-45" dirty="0"/>
              <a:t>Г</a:t>
            </a:r>
            <a:r>
              <a:rPr spc="75" dirty="0"/>
              <a:t>О</a:t>
            </a:r>
            <a:r>
              <a:rPr spc="-45" dirty="0"/>
              <a:t>Г</a:t>
            </a:r>
            <a:r>
              <a:rPr spc="60" dirty="0"/>
              <a:t>И</a:t>
            </a:r>
            <a:r>
              <a:rPr spc="5" dirty="0"/>
              <a:t>Ч</a:t>
            </a:r>
            <a:r>
              <a:rPr spc="-70" dirty="0"/>
              <a:t>Е</a:t>
            </a:r>
            <a:r>
              <a:rPr spc="-45" dirty="0"/>
              <a:t>С</a:t>
            </a:r>
            <a:r>
              <a:rPr spc="-5" dirty="0"/>
              <a:t>К</a:t>
            </a:r>
            <a:r>
              <a:rPr spc="60" dirty="0"/>
              <a:t>И</a:t>
            </a:r>
            <a:r>
              <a:rPr spc="-40" dirty="0"/>
              <a:t>Й  КОЛЛЕДЖ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"/>
            <a:ext cx="18287999" cy="102869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"/>
            <a:ext cx="18288000" cy="3589020"/>
          </a:xfrm>
          <a:custGeom>
            <a:avLst/>
            <a:gdLst/>
            <a:ahLst/>
            <a:cxnLst/>
            <a:rect l="l" t="t" r="r" b="b"/>
            <a:pathLst>
              <a:path w="18288000" h="3589020">
                <a:moveTo>
                  <a:pt x="0" y="3588728"/>
                </a:moveTo>
                <a:lnTo>
                  <a:pt x="18288000" y="3588728"/>
                </a:lnTo>
                <a:lnTo>
                  <a:pt x="18288000" y="0"/>
                </a:lnTo>
                <a:lnTo>
                  <a:pt x="0" y="0"/>
                </a:lnTo>
                <a:lnTo>
                  <a:pt x="0" y="3588728"/>
                </a:lnTo>
                <a:close/>
              </a:path>
            </a:pathLst>
          </a:custGeom>
          <a:solidFill>
            <a:srgbClr val="F12A29">
              <a:alpha val="847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775" dirty="0"/>
              <a:t>СОЦИАЛЬНАЯ</a:t>
            </a:r>
            <a:r>
              <a:rPr spc="-580" dirty="0"/>
              <a:t> </a:t>
            </a:r>
            <a:r>
              <a:rPr spc="-825" dirty="0"/>
              <a:t>АКТИВНОСТЬ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676205" y="1272794"/>
            <a:ext cx="11282680" cy="1965960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12700" marR="5080" indent="1817370">
              <a:lnSpc>
                <a:spcPts val="7130"/>
              </a:lnSpc>
              <a:spcBef>
                <a:spcPts val="1185"/>
              </a:spcBef>
            </a:pPr>
            <a:r>
              <a:rPr sz="5350" spc="75" dirty="0">
                <a:solidFill>
                  <a:srgbClr val="FFFFFF"/>
                </a:solidFill>
                <a:latin typeface="Gill Sans MT"/>
                <a:cs typeface="Gill Sans MT"/>
              </a:rPr>
              <a:t>– </a:t>
            </a:r>
            <a:r>
              <a:rPr sz="6800" spc="-730" dirty="0">
                <a:solidFill>
                  <a:srgbClr val="FFFFFF"/>
                </a:solidFill>
                <a:latin typeface="Arial Black"/>
                <a:cs typeface="Arial Black"/>
              </a:rPr>
              <a:t>ЗАЛОГ </a:t>
            </a:r>
            <a:r>
              <a:rPr sz="6800" spc="-910" dirty="0">
                <a:solidFill>
                  <a:srgbClr val="FFFFFF"/>
                </a:solidFill>
                <a:latin typeface="Arial Black"/>
                <a:cs typeface="Arial Black"/>
              </a:rPr>
              <a:t>УСПЕХА </a:t>
            </a:r>
            <a:r>
              <a:rPr sz="6800" spc="-875" dirty="0">
                <a:solidFill>
                  <a:srgbClr val="FFFFFF"/>
                </a:solidFill>
                <a:latin typeface="Arial Black"/>
                <a:cs typeface="Arial Black"/>
              </a:rPr>
              <a:t>В  </a:t>
            </a:r>
            <a:r>
              <a:rPr sz="6800" spc="-795" dirty="0">
                <a:solidFill>
                  <a:srgbClr val="FFFFFF"/>
                </a:solidFill>
                <a:latin typeface="Arial Black"/>
                <a:cs typeface="Arial Black"/>
              </a:rPr>
              <a:t>НАСТОЯЩЕМ </a:t>
            </a:r>
            <a:r>
              <a:rPr sz="6800" spc="-450" dirty="0">
                <a:solidFill>
                  <a:srgbClr val="FFFFFF"/>
                </a:solidFill>
                <a:latin typeface="Arial Black"/>
                <a:cs typeface="Arial Black"/>
              </a:rPr>
              <a:t>И</a:t>
            </a:r>
            <a:r>
              <a:rPr sz="6800" spc="-29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6800" spc="-575" dirty="0">
                <a:solidFill>
                  <a:srgbClr val="FFFFFF"/>
                </a:solidFill>
                <a:latin typeface="Arial Black"/>
                <a:cs typeface="Arial Black"/>
              </a:rPr>
              <a:t>БУДУЩЕМ</a:t>
            </a:r>
            <a:r>
              <a:rPr sz="5350" spc="-575" dirty="0">
                <a:solidFill>
                  <a:srgbClr val="FFFFFF"/>
                </a:solidFill>
                <a:latin typeface="Gill Sans MT"/>
                <a:cs typeface="Gill Sans MT"/>
              </a:rPr>
              <a:t>.</a:t>
            </a:r>
            <a:endParaRPr sz="535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42654" y="9222562"/>
            <a:ext cx="0" cy="492125"/>
          </a:xfrm>
          <a:custGeom>
            <a:avLst/>
            <a:gdLst/>
            <a:ahLst/>
            <a:cxnLst/>
            <a:rect l="l" t="t" r="r" b="b"/>
            <a:pathLst>
              <a:path h="492125">
                <a:moveTo>
                  <a:pt x="0" y="0"/>
                </a:moveTo>
                <a:lnTo>
                  <a:pt x="0" y="492061"/>
                </a:lnTo>
              </a:path>
            </a:pathLst>
          </a:custGeom>
          <a:ln w="1800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8181" y="9222562"/>
            <a:ext cx="0" cy="492125"/>
          </a:xfrm>
          <a:custGeom>
            <a:avLst/>
            <a:gdLst/>
            <a:ahLst/>
            <a:cxnLst/>
            <a:rect l="l" t="t" r="r" b="b"/>
            <a:pathLst>
              <a:path h="492125">
                <a:moveTo>
                  <a:pt x="0" y="0"/>
                </a:moveTo>
                <a:lnTo>
                  <a:pt x="0" y="492061"/>
                </a:lnTo>
              </a:path>
            </a:pathLst>
          </a:custGeom>
          <a:ln w="1800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4386" y="9176356"/>
            <a:ext cx="492125" cy="0"/>
          </a:xfrm>
          <a:custGeom>
            <a:avLst/>
            <a:gdLst/>
            <a:ahLst/>
            <a:cxnLst/>
            <a:rect l="l" t="t" r="r" b="b"/>
            <a:pathLst>
              <a:path w="492125">
                <a:moveTo>
                  <a:pt x="0" y="0"/>
                </a:moveTo>
                <a:lnTo>
                  <a:pt x="492061" y="0"/>
                </a:lnTo>
              </a:path>
            </a:pathLst>
          </a:custGeom>
          <a:ln w="1800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4386" y="9760830"/>
            <a:ext cx="492125" cy="0"/>
          </a:xfrm>
          <a:custGeom>
            <a:avLst/>
            <a:gdLst/>
            <a:ahLst/>
            <a:cxnLst/>
            <a:rect l="l" t="t" r="r" b="b"/>
            <a:pathLst>
              <a:path w="492125">
                <a:moveTo>
                  <a:pt x="0" y="0"/>
                </a:moveTo>
                <a:lnTo>
                  <a:pt x="492061" y="0"/>
                </a:lnTo>
              </a:path>
            </a:pathLst>
          </a:custGeom>
          <a:ln w="1800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96448" y="9167355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4" h="55245">
                <a:moveTo>
                  <a:pt x="55206" y="55206"/>
                </a:moveTo>
                <a:lnTo>
                  <a:pt x="37204" y="55206"/>
                </a:lnTo>
                <a:lnTo>
                  <a:pt x="37204" y="18002"/>
                </a:lnTo>
                <a:lnTo>
                  <a:pt x="0" y="18002"/>
                </a:lnTo>
                <a:lnTo>
                  <a:pt x="0" y="0"/>
                </a:lnTo>
                <a:lnTo>
                  <a:pt x="55206" y="0"/>
                </a:lnTo>
                <a:lnTo>
                  <a:pt x="55206" y="552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9179" y="9167355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5" h="55245">
                <a:moveTo>
                  <a:pt x="18002" y="55206"/>
                </a:moveTo>
                <a:lnTo>
                  <a:pt x="0" y="55206"/>
                </a:lnTo>
                <a:lnTo>
                  <a:pt x="0" y="0"/>
                </a:lnTo>
                <a:lnTo>
                  <a:pt x="55206" y="0"/>
                </a:lnTo>
                <a:lnTo>
                  <a:pt x="55206" y="18002"/>
                </a:lnTo>
                <a:lnTo>
                  <a:pt x="18002" y="18002"/>
                </a:lnTo>
                <a:lnTo>
                  <a:pt x="18002" y="552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96448" y="9714624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4" h="55245">
                <a:moveTo>
                  <a:pt x="55206" y="55206"/>
                </a:moveTo>
                <a:lnTo>
                  <a:pt x="0" y="55206"/>
                </a:lnTo>
                <a:lnTo>
                  <a:pt x="0" y="37204"/>
                </a:lnTo>
                <a:lnTo>
                  <a:pt x="37204" y="37204"/>
                </a:lnTo>
                <a:lnTo>
                  <a:pt x="37204" y="0"/>
                </a:lnTo>
                <a:lnTo>
                  <a:pt x="55206" y="0"/>
                </a:lnTo>
                <a:lnTo>
                  <a:pt x="55206" y="552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9179" y="9714624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5" h="55245">
                <a:moveTo>
                  <a:pt x="55206" y="55206"/>
                </a:moveTo>
                <a:lnTo>
                  <a:pt x="0" y="55206"/>
                </a:lnTo>
                <a:lnTo>
                  <a:pt x="0" y="0"/>
                </a:lnTo>
                <a:lnTo>
                  <a:pt x="18002" y="0"/>
                </a:lnTo>
                <a:lnTo>
                  <a:pt x="18002" y="37204"/>
                </a:lnTo>
                <a:lnTo>
                  <a:pt x="55206" y="37204"/>
                </a:lnTo>
                <a:lnTo>
                  <a:pt x="55206" y="552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pc="-5" dirty="0"/>
              <a:t>КУРГАНСКИЙ</a:t>
            </a:r>
          </a:p>
          <a:p>
            <a:pPr marL="12700" marR="5080">
              <a:lnSpc>
                <a:spcPct val="114999"/>
              </a:lnSpc>
            </a:pPr>
            <a:r>
              <a:rPr spc="10" dirty="0"/>
              <a:t>П</a:t>
            </a:r>
            <a:r>
              <a:rPr spc="-70" dirty="0"/>
              <a:t>Е</a:t>
            </a:r>
            <a:r>
              <a:rPr spc="-45" dirty="0"/>
              <a:t>Д</a:t>
            </a:r>
            <a:r>
              <a:rPr spc="-35" dirty="0"/>
              <a:t>А</a:t>
            </a:r>
            <a:r>
              <a:rPr spc="-45" dirty="0"/>
              <a:t>Г</a:t>
            </a:r>
            <a:r>
              <a:rPr spc="75" dirty="0"/>
              <a:t>О</a:t>
            </a:r>
            <a:r>
              <a:rPr spc="-45" dirty="0"/>
              <a:t>Г</a:t>
            </a:r>
            <a:r>
              <a:rPr spc="60" dirty="0"/>
              <a:t>И</a:t>
            </a:r>
            <a:r>
              <a:rPr spc="5" dirty="0"/>
              <a:t>Ч</a:t>
            </a:r>
            <a:r>
              <a:rPr spc="-70" dirty="0"/>
              <a:t>Е</a:t>
            </a:r>
            <a:r>
              <a:rPr spc="-45" dirty="0"/>
              <a:t>С</a:t>
            </a:r>
            <a:r>
              <a:rPr spc="-5" dirty="0"/>
              <a:t>К</a:t>
            </a:r>
            <a:r>
              <a:rPr spc="60" dirty="0"/>
              <a:t>И</a:t>
            </a:r>
            <a:r>
              <a:rPr spc="-40" dirty="0"/>
              <a:t>Й  КОЛЛЕДЖ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7999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64000"/>
            <a:ext cx="18288000" cy="8572500"/>
          </a:xfrm>
          <a:custGeom>
            <a:avLst/>
            <a:gdLst/>
            <a:ahLst/>
            <a:cxnLst/>
            <a:rect l="l" t="t" r="r" b="b"/>
            <a:pathLst>
              <a:path w="18288000" h="8572500">
                <a:moveTo>
                  <a:pt x="0" y="8572499"/>
                </a:moveTo>
                <a:lnTo>
                  <a:pt x="18287999" y="8572499"/>
                </a:lnTo>
                <a:lnTo>
                  <a:pt x="18287999" y="0"/>
                </a:lnTo>
                <a:lnTo>
                  <a:pt x="0" y="0"/>
                </a:lnTo>
                <a:lnTo>
                  <a:pt x="0" y="8572499"/>
                </a:lnTo>
                <a:close/>
              </a:path>
            </a:pathLst>
          </a:custGeom>
          <a:solidFill>
            <a:srgbClr val="F12A29">
              <a:alpha val="847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285186" y="3503926"/>
            <a:ext cx="6093460" cy="2368550"/>
          </a:xfrm>
          <a:prstGeom prst="rect">
            <a:avLst/>
          </a:prstGeom>
        </p:spPr>
        <p:txBody>
          <a:bodyPr vert="horz" wrap="square" lIns="0" tIns="1073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5"/>
              </a:spcBef>
            </a:pPr>
            <a:r>
              <a:rPr sz="4500" spc="-45" dirty="0"/>
              <a:t>КУРГАНСКИЙ</a:t>
            </a:r>
            <a:endParaRPr sz="4500"/>
          </a:p>
          <a:p>
            <a:pPr marL="12700" marR="5080">
              <a:lnSpc>
                <a:spcPct val="113900"/>
              </a:lnSpc>
            </a:pPr>
            <a:r>
              <a:rPr sz="4500" spc="10" dirty="0"/>
              <a:t>П</a:t>
            </a:r>
            <a:r>
              <a:rPr sz="4500" spc="-285" dirty="0"/>
              <a:t>Е</a:t>
            </a:r>
            <a:r>
              <a:rPr sz="4500" spc="-195" dirty="0"/>
              <a:t>Д</a:t>
            </a:r>
            <a:r>
              <a:rPr sz="4500" spc="-160" dirty="0"/>
              <a:t>А</a:t>
            </a:r>
            <a:r>
              <a:rPr sz="4500" spc="-180" dirty="0"/>
              <a:t>Г</a:t>
            </a:r>
            <a:r>
              <a:rPr sz="4500" spc="235" dirty="0"/>
              <a:t>О</a:t>
            </a:r>
            <a:r>
              <a:rPr sz="4500" spc="-180" dirty="0"/>
              <a:t>Г</a:t>
            </a:r>
            <a:r>
              <a:rPr sz="4500" spc="175" dirty="0"/>
              <a:t>И</a:t>
            </a:r>
            <a:r>
              <a:rPr sz="4500" spc="-10" dirty="0"/>
              <a:t>Ч</a:t>
            </a:r>
            <a:r>
              <a:rPr sz="4500" spc="-285" dirty="0"/>
              <a:t>Е</a:t>
            </a:r>
            <a:r>
              <a:rPr sz="4500" spc="-190" dirty="0"/>
              <a:t>С</a:t>
            </a:r>
            <a:r>
              <a:rPr sz="4500" spc="-40" dirty="0"/>
              <a:t>К</a:t>
            </a:r>
            <a:r>
              <a:rPr sz="4500" spc="175" dirty="0"/>
              <a:t>И</a:t>
            </a:r>
            <a:r>
              <a:rPr sz="4500" spc="-165" dirty="0"/>
              <a:t>Й  </a:t>
            </a:r>
            <a:r>
              <a:rPr sz="4500" spc="-175" dirty="0"/>
              <a:t>КОЛЛЕДЖ</a:t>
            </a:r>
            <a:endParaRPr sz="4500"/>
          </a:p>
        </p:txBody>
      </p:sp>
      <p:sp>
        <p:nvSpPr>
          <p:cNvPr id="5" name="object 5"/>
          <p:cNvSpPr/>
          <p:nvPr/>
        </p:nvSpPr>
        <p:spPr>
          <a:xfrm>
            <a:off x="5665148" y="3820078"/>
            <a:ext cx="0" cy="1921510"/>
          </a:xfrm>
          <a:custGeom>
            <a:avLst/>
            <a:gdLst/>
            <a:ahLst/>
            <a:cxnLst/>
            <a:rect l="l" t="t" r="r" b="b"/>
            <a:pathLst>
              <a:path h="1921510">
                <a:moveTo>
                  <a:pt x="0" y="0"/>
                </a:moveTo>
                <a:lnTo>
                  <a:pt x="0" y="1921382"/>
                </a:lnTo>
              </a:path>
            </a:pathLst>
          </a:custGeom>
          <a:ln w="656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87606" y="3820078"/>
            <a:ext cx="0" cy="1921510"/>
          </a:xfrm>
          <a:custGeom>
            <a:avLst/>
            <a:gdLst/>
            <a:ahLst/>
            <a:cxnLst/>
            <a:rect l="l" t="t" r="r" b="b"/>
            <a:pathLst>
              <a:path h="1921510">
                <a:moveTo>
                  <a:pt x="0" y="0"/>
                </a:moveTo>
                <a:lnTo>
                  <a:pt x="0" y="1921382"/>
                </a:lnTo>
              </a:path>
            </a:pathLst>
          </a:custGeom>
          <a:ln w="656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65685" y="3641999"/>
            <a:ext cx="1921510" cy="0"/>
          </a:xfrm>
          <a:custGeom>
            <a:avLst/>
            <a:gdLst/>
            <a:ahLst/>
            <a:cxnLst/>
            <a:rect l="l" t="t" r="r" b="b"/>
            <a:pathLst>
              <a:path w="1921510">
                <a:moveTo>
                  <a:pt x="0" y="0"/>
                </a:moveTo>
                <a:lnTo>
                  <a:pt x="1921382" y="0"/>
                </a:lnTo>
              </a:path>
            </a:pathLst>
          </a:custGeom>
          <a:ln w="656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65685" y="5919541"/>
            <a:ext cx="1921510" cy="0"/>
          </a:xfrm>
          <a:custGeom>
            <a:avLst/>
            <a:gdLst/>
            <a:ahLst/>
            <a:cxnLst/>
            <a:rect l="l" t="t" r="r" b="b"/>
            <a:pathLst>
              <a:path w="1921510">
                <a:moveTo>
                  <a:pt x="0" y="0"/>
                </a:moveTo>
                <a:lnTo>
                  <a:pt x="1921382" y="0"/>
                </a:lnTo>
              </a:path>
            </a:pathLst>
          </a:custGeom>
          <a:ln w="656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87068" y="3642214"/>
            <a:ext cx="211454" cy="0"/>
          </a:xfrm>
          <a:custGeom>
            <a:avLst/>
            <a:gdLst/>
            <a:ahLst/>
            <a:cxnLst/>
            <a:rect l="l" t="t" r="r" b="b"/>
            <a:pathLst>
              <a:path w="211454">
                <a:moveTo>
                  <a:pt x="0" y="0"/>
                </a:moveTo>
                <a:lnTo>
                  <a:pt x="210883" y="0"/>
                </a:lnTo>
              </a:path>
            </a:pathLst>
          </a:custGeom>
          <a:ln w="660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65148" y="3675234"/>
            <a:ext cx="0" cy="144780"/>
          </a:xfrm>
          <a:custGeom>
            <a:avLst/>
            <a:gdLst/>
            <a:ahLst/>
            <a:cxnLst/>
            <a:rect l="l" t="t" r="r" b="b"/>
            <a:pathLst>
              <a:path h="144779">
                <a:moveTo>
                  <a:pt x="0" y="0"/>
                </a:moveTo>
                <a:lnTo>
                  <a:pt x="0" y="144779"/>
                </a:lnTo>
              </a:path>
            </a:pathLst>
          </a:custGeom>
          <a:ln w="656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54802" y="3642214"/>
            <a:ext cx="211454" cy="0"/>
          </a:xfrm>
          <a:custGeom>
            <a:avLst/>
            <a:gdLst/>
            <a:ahLst/>
            <a:cxnLst/>
            <a:rect l="l" t="t" r="r" b="b"/>
            <a:pathLst>
              <a:path w="211454">
                <a:moveTo>
                  <a:pt x="0" y="0"/>
                </a:moveTo>
                <a:lnTo>
                  <a:pt x="210883" y="0"/>
                </a:lnTo>
              </a:path>
            </a:pathLst>
          </a:custGeom>
          <a:ln w="660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87606" y="3675234"/>
            <a:ext cx="0" cy="144780"/>
          </a:xfrm>
          <a:custGeom>
            <a:avLst/>
            <a:gdLst/>
            <a:ahLst/>
            <a:cxnLst/>
            <a:rect l="l" t="t" r="r" b="b"/>
            <a:pathLst>
              <a:path h="144779">
                <a:moveTo>
                  <a:pt x="0" y="0"/>
                </a:moveTo>
                <a:lnTo>
                  <a:pt x="0" y="144779"/>
                </a:lnTo>
              </a:path>
            </a:pathLst>
          </a:custGeom>
          <a:ln w="656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65148" y="5741524"/>
            <a:ext cx="0" cy="144780"/>
          </a:xfrm>
          <a:custGeom>
            <a:avLst/>
            <a:gdLst/>
            <a:ahLst/>
            <a:cxnLst/>
            <a:rect l="l" t="t" r="r" b="b"/>
            <a:pathLst>
              <a:path h="144779">
                <a:moveTo>
                  <a:pt x="0" y="0"/>
                </a:moveTo>
                <a:lnTo>
                  <a:pt x="0" y="144780"/>
                </a:lnTo>
              </a:path>
            </a:pathLst>
          </a:custGeom>
          <a:ln w="656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87068" y="5919324"/>
            <a:ext cx="211454" cy="0"/>
          </a:xfrm>
          <a:custGeom>
            <a:avLst/>
            <a:gdLst/>
            <a:ahLst/>
            <a:cxnLst/>
            <a:rect l="l" t="t" r="r" b="b"/>
            <a:pathLst>
              <a:path w="211454">
                <a:moveTo>
                  <a:pt x="0" y="0"/>
                </a:moveTo>
                <a:lnTo>
                  <a:pt x="210883" y="0"/>
                </a:lnTo>
              </a:path>
            </a:pathLst>
          </a:custGeom>
          <a:ln w="660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87606" y="5741524"/>
            <a:ext cx="0" cy="144780"/>
          </a:xfrm>
          <a:custGeom>
            <a:avLst/>
            <a:gdLst/>
            <a:ahLst/>
            <a:cxnLst/>
            <a:rect l="l" t="t" r="r" b="b"/>
            <a:pathLst>
              <a:path h="144779">
                <a:moveTo>
                  <a:pt x="0" y="0"/>
                </a:moveTo>
                <a:lnTo>
                  <a:pt x="0" y="144780"/>
                </a:lnTo>
              </a:path>
            </a:pathLst>
          </a:custGeom>
          <a:ln w="656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54802" y="5919324"/>
            <a:ext cx="211454" cy="0"/>
          </a:xfrm>
          <a:custGeom>
            <a:avLst/>
            <a:gdLst/>
            <a:ahLst/>
            <a:cxnLst/>
            <a:rect l="l" t="t" r="r" b="b"/>
            <a:pathLst>
              <a:path w="211454">
                <a:moveTo>
                  <a:pt x="0" y="0"/>
                </a:moveTo>
                <a:lnTo>
                  <a:pt x="210883" y="0"/>
                </a:lnTo>
              </a:path>
            </a:pathLst>
          </a:custGeom>
          <a:ln w="660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487695" y="8471034"/>
            <a:ext cx="1344930" cy="327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spc="140" dirty="0">
                <a:solidFill>
                  <a:srgbClr val="FFFFFF"/>
                </a:solidFill>
                <a:latin typeface="Georgia"/>
                <a:cs typeface="Georgia"/>
              </a:rPr>
              <a:t>2020</a:t>
            </a:r>
            <a:r>
              <a:rPr sz="1950" spc="3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950" spc="-75" dirty="0">
                <a:solidFill>
                  <a:srgbClr val="FFFFFF"/>
                </a:solidFill>
                <a:latin typeface="Arial Black"/>
                <a:cs typeface="Arial Black"/>
              </a:rPr>
              <a:t>ГОД</a:t>
            </a:r>
            <a:endParaRPr sz="195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7999" cy="10286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477500" y="0"/>
            <a:ext cx="7810500" cy="10287000"/>
          </a:xfrm>
          <a:custGeom>
            <a:avLst/>
            <a:gdLst/>
            <a:ahLst/>
            <a:cxnLst/>
            <a:rect l="l" t="t" r="r" b="b"/>
            <a:pathLst>
              <a:path w="7810500" h="10287000">
                <a:moveTo>
                  <a:pt x="0" y="0"/>
                </a:moveTo>
                <a:lnTo>
                  <a:pt x="0" y="10286999"/>
                </a:lnTo>
                <a:lnTo>
                  <a:pt x="7810500" y="10286999"/>
                </a:lnTo>
                <a:lnTo>
                  <a:pt x="7810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12A29">
              <a:alpha val="847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787840" y="6859988"/>
            <a:ext cx="5196840" cy="1368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5199"/>
              </a:lnSpc>
              <a:spcBef>
                <a:spcPts val="100"/>
              </a:spcBef>
            </a:pPr>
            <a:r>
              <a:rPr sz="2550" spc="-204" dirty="0">
                <a:solidFill>
                  <a:srgbClr val="FFFFFF"/>
                </a:solidFill>
                <a:latin typeface="Arial Black"/>
                <a:cs typeface="Arial Black"/>
              </a:rPr>
              <a:t>За </a:t>
            </a:r>
            <a:r>
              <a:rPr sz="2550" spc="170" dirty="0">
                <a:solidFill>
                  <a:srgbClr val="FFFFFF"/>
                </a:solidFill>
                <a:latin typeface="Century Gothic"/>
                <a:cs typeface="Century Gothic"/>
              </a:rPr>
              <a:t>2019-2020 </a:t>
            </a:r>
            <a:r>
              <a:rPr sz="2550" spc="-105" dirty="0">
                <a:solidFill>
                  <a:srgbClr val="FFFFFF"/>
                </a:solidFill>
                <a:latin typeface="Arial Black"/>
                <a:cs typeface="Arial Black"/>
              </a:rPr>
              <a:t>год </a:t>
            </a:r>
            <a:r>
              <a:rPr sz="2550" spc="-100" dirty="0">
                <a:solidFill>
                  <a:srgbClr val="FFFFFF"/>
                </a:solidFill>
                <a:latin typeface="Arial Black"/>
                <a:cs typeface="Arial Black"/>
              </a:rPr>
              <a:t>наши</a:t>
            </a:r>
            <a:r>
              <a:rPr sz="2550" spc="-19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550" spc="-80" dirty="0">
                <a:solidFill>
                  <a:srgbClr val="FFFFFF"/>
                </a:solidFill>
                <a:latin typeface="Arial Black"/>
                <a:cs typeface="Arial Black"/>
              </a:rPr>
              <a:t>ребята  </a:t>
            </a:r>
            <a:r>
              <a:rPr sz="2550" spc="-185" dirty="0">
                <a:solidFill>
                  <a:srgbClr val="FFFFFF"/>
                </a:solidFill>
                <a:latin typeface="Arial Black"/>
                <a:cs typeface="Arial Black"/>
              </a:rPr>
              <a:t>успеле </a:t>
            </a:r>
            <a:r>
              <a:rPr sz="2550" spc="-55" dirty="0">
                <a:solidFill>
                  <a:srgbClr val="FFFFFF"/>
                </a:solidFill>
                <a:latin typeface="Arial Black"/>
                <a:cs typeface="Arial Black"/>
              </a:rPr>
              <a:t>побывать </a:t>
            </a:r>
            <a:r>
              <a:rPr sz="2550" spc="-175" dirty="0">
                <a:solidFill>
                  <a:srgbClr val="FFFFFF"/>
                </a:solidFill>
                <a:latin typeface="Arial Black"/>
                <a:cs typeface="Arial Black"/>
              </a:rPr>
              <a:t>на </a:t>
            </a:r>
            <a:r>
              <a:rPr sz="2550" spc="-120" dirty="0">
                <a:solidFill>
                  <a:srgbClr val="FFFFFF"/>
                </a:solidFill>
                <a:latin typeface="Arial Black"/>
                <a:cs typeface="Arial Black"/>
              </a:rPr>
              <a:t>многих  </a:t>
            </a:r>
            <a:r>
              <a:rPr sz="2550" spc="-65" dirty="0">
                <a:solidFill>
                  <a:srgbClr val="FFFFFF"/>
                </a:solidFill>
                <a:latin typeface="Arial Black"/>
                <a:cs typeface="Arial Black"/>
              </a:rPr>
              <a:t>мероприятиях</a:t>
            </a:r>
            <a:r>
              <a:rPr sz="2550" spc="-65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255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599536" y="2444097"/>
            <a:ext cx="349885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215" dirty="0"/>
              <a:t>МЕРОПРИЯТИЯ</a:t>
            </a:r>
            <a:endParaRPr sz="3400"/>
          </a:p>
        </p:txBody>
      </p:sp>
      <p:sp>
        <p:nvSpPr>
          <p:cNvPr id="6" name="object 6"/>
          <p:cNvSpPr/>
          <p:nvPr/>
        </p:nvSpPr>
        <p:spPr>
          <a:xfrm>
            <a:off x="1242654" y="9222564"/>
            <a:ext cx="0" cy="492125"/>
          </a:xfrm>
          <a:custGeom>
            <a:avLst/>
            <a:gdLst/>
            <a:ahLst/>
            <a:cxnLst/>
            <a:rect l="l" t="t" r="r" b="b"/>
            <a:pathLst>
              <a:path h="492125">
                <a:moveTo>
                  <a:pt x="0" y="0"/>
                </a:moveTo>
                <a:lnTo>
                  <a:pt x="0" y="492061"/>
                </a:lnTo>
              </a:path>
            </a:pathLst>
          </a:custGeom>
          <a:ln w="1800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8181" y="9222564"/>
            <a:ext cx="0" cy="492125"/>
          </a:xfrm>
          <a:custGeom>
            <a:avLst/>
            <a:gdLst/>
            <a:ahLst/>
            <a:cxnLst/>
            <a:rect l="l" t="t" r="r" b="b"/>
            <a:pathLst>
              <a:path h="492125">
                <a:moveTo>
                  <a:pt x="0" y="0"/>
                </a:moveTo>
                <a:lnTo>
                  <a:pt x="0" y="492061"/>
                </a:lnTo>
              </a:path>
            </a:pathLst>
          </a:custGeom>
          <a:ln w="1800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4386" y="9176357"/>
            <a:ext cx="492125" cy="0"/>
          </a:xfrm>
          <a:custGeom>
            <a:avLst/>
            <a:gdLst/>
            <a:ahLst/>
            <a:cxnLst/>
            <a:rect l="l" t="t" r="r" b="b"/>
            <a:pathLst>
              <a:path w="492125">
                <a:moveTo>
                  <a:pt x="0" y="0"/>
                </a:moveTo>
                <a:lnTo>
                  <a:pt x="492061" y="0"/>
                </a:lnTo>
              </a:path>
            </a:pathLst>
          </a:custGeom>
          <a:ln w="1800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4386" y="9760831"/>
            <a:ext cx="492125" cy="0"/>
          </a:xfrm>
          <a:custGeom>
            <a:avLst/>
            <a:gdLst/>
            <a:ahLst/>
            <a:cxnLst/>
            <a:rect l="l" t="t" r="r" b="b"/>
            <a:pathLst>
              <a:path w="492125">
                <a:moveTo>
                  <a:pt x="0" y="0"/>
                </a:moveTo>
                <a:lnTo>
                  <a:pt x="492061" y="0"/>
                </a:lnTo>
              </a:path>
            </a:pathLst>
          </a:custGeom>
          <a:ln w="1800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96448" y="9167356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4" h="55245">
                <a:moveTo>
                  <a:pt x="55206" y="55206"/>
                </a:moveTo>
                <a:lnTo>
                  <a:pt x="37204" y="55206"/>
                </a:lnTo>
                <a:lnTo>
                  <a:pt x="37204" y="18002"/>
                </a:lnTo>
                <a:lnTo>
                  <a:pt x="0" y="18002"/>
                </a:lnTo>
                <a:lnTo>
                  <a:pt x="0" y="0"/>
                </a:lnTo>
                <a:lnTo>
                  <a:pt x="55206" y="0"/>
                </a:lnTo>
                <a:lnTo>
                  <a:pt x="55206" y="552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9179" y="9167356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5" h="55245">
                <a:moveTo>
                  <a:pt x="18002" y="55206"/>
                </a:moveTo>
                <a:lnTo>
                  <a:pt x="0" y="55206"/>
                </a:lnTo>
                <a:lnTo>
                  <a:pt x="0" y="0"/>
                </a:lnTo>
                <a:lnTo>
                  <a:pt x="55206" y="0"/>
                </a:lnTo>
                <a:lnTo>
                  <a:pt x="55206" y="18002"/>
                </a:lnTo>
                <a:lnTo>
                  <a:pt x="18002" y="18002"/>
                </a:lnTo>
                <a:lnTo>
                  <a:pt x="18002" y="552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96448" y="9714625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4" h="55245">
                <a:moveTo>
                  <a:pt x="55206" y="55206"/>
                </a:moveTo>
                <a:lnTo>
                  <a:pt x="0" y="55206"/>
                </a:lnTo>
                <a:lnTo>
                  <a:pt x="0" y="37204"/>
                </a:lnTo>
                <a:lnTo>
                  <a:pt x="37204" y="37204"/>
                </a:lnTo>
                <a:lnTo>
                  <a:pt x="37204" y="0"/>
                </a:lnTo>
                <a:lnTo>
                  <a:pt x="55206" y="0"/>
                </a:lnTo>
                <a:lnTo>
                  <a:pt x="55206" y="552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9179" y="9714625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5" h="55245">
                <a:moveTo>
                  <a:pt x="55206" y="55206"/>
                </a:moveTo>
                <a:lnTo>
                  <a:pt x="0" y="55206"/>
                </a:lnTo>
                <a:lnTo>
                  <a:pt x="0" y="0"/>
                </a:lnTo>
                <a:lnTo>
                  <a:pt x="18002" y="0"/>
                </a:lnTo>
                <a:lnTo>
                  <a:pt x="18002" y="37204"/>
                </a:lnTo>
                <a:lnTo>
                  <a:pt x="55206" y="37204"/>
                </a:lnTo>
                <a:lnTo>
                  <a:pt x="55206" y="552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pc="-5" dirty="0"/>
              <a:t>КУРГАНСКИЙ</a:t>
            </a:r>
          </a:p>
          <a:p>
            <a:pPr marL="12700" marR="5080">
              <a:lnSpc>
                <a:spcPct val="114999"/>
              </a:lnSpc>
            </a:pPr>
            <a:r>
              <a:rPr spc="10" dirty="0"/>
              <a:t>П</a:t>
            </a:r>
            <a:r>
              <a:rPr spc="-70" dirty="0"/>
              <a:t>Е</a:t>
            </a:r>
            <a:r>
              <a:rPr spc="-45" dirty="0"/>
              <a:t>Д</a:t>
            </a:r>
            <a:r>
              <a:rPr spc="-35" dirty="0"/>
              <a:t>А</a:t>
            </a:r>
            <a:r>
              <a:rPr spc="-45" dirty="0"/>
              <a:t>Г</a:t>
            </a:r>
            <a:r>
              <a:rPr spc="75" dirty="0"/>
              <a:t>О</a:t>
            </a:r>
            <a:r>
              <a:rPr spc="-45" dirty="0"/>
              <a:t>Г</a:t>
            </a:r>
            <a:r>
              <a:rPr spc="60" dirty="0"/>
              <a:t>И</a:t>
            </a:r>
            <a:r>
              <a:rPr spc="5" dirty="0"/>
              <a:t>Ч</a:t>
            </a:r>
            <a:r>
              <a:rPr spc="-70" dirty="0"/>
              <a:t>Е</a:t>
            </a:r>
            <a:r>
              <a:rPr spc="-45" dirty="0"/>
              <a:t>С</a:t>
            </a:r>
            <a:r>
              <a:rPr spc="-5" dirty="0"/>
              <a:t>К</a:t>
            </a:r>
            <a:r>
              <a:rPr spc="60" dirty="0"/>
              <a:t>И</a:t>
            </a:r>
            <a:r>
              <a:rPr spc="-40" dirty="0"/>
              <a:t>Й  КОЛЛЕДЖ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7999" cy="10286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"/>
            <a:ext cx="9911715" cy="10287000"/>
          </a:xfrm>
          <a:custGeom>
            <a:avLst/>
            <a:gdLst/>
            <a:ahLst/>
            <a:cxnLst/>
            <a:rect l="l" t="t" r="r" b="b"/>
            <a:pathLst>
              <a:path w="9911715" h="10287000">
                <a:moveTo>
                  <a:pt x="0" y="10286997"/>
                </a:moveTo>
                <a:lnTo>
                  <a:pt x="9911698" y="10286997"/>
                </a:lnTo>
                <a:lnTo>
                  <a:pt x="9911698" y="0"/>
                </a:lnTo>
                <a:lnTo>
                  <a:pt x="0" y="0"/>
                </a:lnTo>
                <a:lnTo>
                  <a:pt x="0" y="10286997"/>
                </a:lnTo>
                <a:close/>
              </a:path>
            </a:pathLst>
          </a:custGeom>
          <a:solidFill>
            <a:srgbClr val="F12A29">
              <a:alpha val="847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46911" y="1715887"/>
            <a:ext cx="5958205" cy="715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500" spc="-505" dirty="0">
                <a:solidFill>
                  <a:srgbClr val="FFFFFF"/>
                </a:solidFill>
                <a:latin typeface="Arial Black"/>
                <a:cs typeface="Arial Black"/>
              </a:rPr>
              <a:t>АКЦИЯ </a:t>
            </a:r>
            <a:r>
              <a:rPr sz="3550" spc="-120" dirty="0">
                <a:solidFill>
                  <a:srgbClr val="FFFFFF"/>
                </a:solidFill>
                <a:latin typeface="Gill Sans MT"/>
                <a:cs typeface="Gill Sans MT"/>
              </a:rPr>
              <a:t>"</a:t>
            </a:r>
            <a:r>
              <a:rPr sz="4500" spc="-120" dirty="0">
                <a:solidFill>
                  <a:srgbClr val="FFFFFF"/>
                </a:solidFill>
                <a:latin typeface="Arial Black"/>
                <a:cs typeface="Arial Black"/>
              </a:rPr>
              <a:t>Я</a:t>
            </a:r>
            <a:r>
              <a:rPr sz="4500" spc="-2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500" spc="-365" dirty="0">
                <a:solidFill>
                  <a:srgbClr val="FFFFFF"/>
                </a:solidFill>
                <a:latin typeface="Arial Black"/>
                <a:cs typeface="Arial Black"/>
              </a:rPr>
              <a:t>ИЗБИРАЮ</a:t>
            </a:r>
            <a:r>
              <a:rPr sz="3550" spc="-365" dirty="0">
                <a:solidFill>
                  <a:srgbClr val="FFFFFF"/>
                </a:solidFill>
                <a:latin typeface="Gill Sans MT"/>
                <a:cs typeface="Gill Sans MT"/>
              </a:rPr>
              <a:t>"</a:t>
            </a:r>
            <a:endParaRPr sz="355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29982" y="5950302"/>
            <a:ext cx="7225665" cy="715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500" spc="-505" dirty="0">
                <a:solidFill>
                  <a:srgbClr val="FFFFFF"/>
                </a:solidFill>
                <a:latin typeface="Arial Black"/>
                <a:cs typeface="Arial Black"/>
              </a:rPr>
              <a:t>КРОСС </a:t>
            </a:r>
            <a:r>
              <a:rPr sz="3550" spc="-430" dirty="0">
                <a:solidFill>
                  <a:srgbClr val="FFFFFF"/>
                </a:solidFill>
                <a:latin typeface="Gill Sans MT"/>
                <a:cs typeface="Gill Sans MT"/>
              </a:rPr>
              <a:t>“</a:t>
            </a:r>
            <a:r>
              <a:rPr sz="4500" spc="-430" dirty="0">
                <a:solidFill>
                  <a:srgbClr val="FFFFFF"/>
                </a:solidFill>
                <a:latin typeface="Arial Black"/>
                <a:cs typeface="Arial Black"/>
              </a:rPr>
              <a:t>ЗОЛОТАЯ</a:t>
            </a:r>
            <a:r>
              <a:rPr sz="4500" spc="-2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500" spc="-405" dirty="0">
                <a:solidFill>
                  <a:srgbClr val="FFFFFF"/>
                </a:solidFill>
                <a:latin typeface="Arial Black"/>
                <a:cs typeface="Arial Black"/>
              </a:rPr>
              <a:t>ОЧЕНЬ</a:t>
            </a:r>
            <a:r>
              <a:rPr sz="3550" spc="-405" dirty="0">
                <a:solidFill>
                  <a:srgbClr val="FFFFFF"/>
                </a:solidFill>
                <a:latin typeface="Gill Sans MT"/>
                <a:cs typeface="Gill Sans MT"/>
              </a:rPr>
              <a:t>”</a:t>
            </a:r>
            <a:endParaRPr sz="355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42654" y="9222564"/>
            <a:ext cx="0" cy="492125"/>
          </a:xfrm>
          <a:custGeom>
            <a:avLst/>
            <a:gdLst/>
            <a:ahLst/>
            <a:cxnLst/>
            <a:rect l="l" t="t" r="r" b="b"/>
            <a:pathLst>
              <a:path h="492125">
                <a:moveTo>
                  <a:pt x="0" y="0"/>
                </a:moveTo>
                <a:lnTo>
                  <a:pt x="0" y="492061"/>
                </a:lnTo>
              </a:path>
            </a:pathLst>
          </a:custGeom>
          <a:ln w="1800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8181" y="9222564"/>
            <a:ext cx="0" cy="492125"/>
          </a:xfrm>
          <a:custGeom>
            <a:avLst/>
            <a:gdLst/>
            <a:ahLst/>
            <a:cxnLst/>
            <a:rect l="l" t="t" r="r" b="b"/>
            <a:pathLst>
              <a:path h="492125">
                <a:moveTo>
                  <a:pt x="0" y="0"/>
                </a:moveTo>
                <a:lnTo>
                  <a:pt x="0" y="492061"/>
                </a:lnTo>
              </a:path>
            </a:pathLst>
          </a:custGeom>
          <a:ln w="1800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4386" y="9176358"/>
            <a:ext cx="492125" cy="0"/>
          </a:xfrm>
          <a:custGeom>
            <a:avLst/>
            <a:gdLst/>
            <a:ahLst/>
            <a:cxnLst/>
            <a:rect l="l" t="t" r="r" b="b"/>
            <a:pathLst>
              <a:path w="492125">
                <a:moveTo>
                  <a:pt x="0" y="0"/>
                </a:moveTo>
                <a:lnTo>
                  <a:pt x="492061" y="0"/>
                </a:lnTo>
              </a:path>
            </a:pathLst>
          </a:custGeom>
          <a:ln w="1800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4386" y="9760831"/>
            <a:ext cx="492125" cy="0"/>
          </a:xfrm>
          <a:custGeom>
            <a:avLst/>
            <a:gdLst/>
            <a:ahLst/>
            <a:cxnLst/>
            <a:rect l="l" t="t" r="r" b="b"/>
            <a:pathLst>
              <a:path w="492125">
                <a:moveTo>
                  <a:pt x="0" y="0"/>
                </a:moveTo>
                <a:lnTo>
                  <a:pt x="492061" y="0"/>
                </a:lnTo>
              </a:path>
            </a:pathLst>
          </a:custGeom>
          <a:ln w="1800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96448" y="9167357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4" h="55245">
                <a:moveTo>
                  <a:pt x="55206" y="55206"/>
                </a:moveTo>
                <a:lnTo>
                  <a:pt x="37204" y="55206"/>
                </a:lnTo>
                <a:lnTo>
                  <a:pt x="37204" y="18002"/>
                </a:lnTo>
                <a:lnTo>
                  <a:pt x="0" y="18002"/>
                </a:lnTo>
                <a:lnTo>
                  <a:pt x="0" y="0"/>
                </a:lnTo>
                <a:lnTo>
                  <a:pt x="55206" y="0"/>
                </a:lnTo>
                <a:lnTo>
                  <a:pt x="55206" y="552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9179" y="9167357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5" h="55245">
                <a:moveTo>
                  <a:pt x="18002" y="55206"/>
                </a:moveTo>
                <a:lnTo>
                  <a:pt x="0" y="55206"/>
                </a:lnTo>
                <a:lnTo>
                  <a:pt x="0" y="0"/>
                </a:lnTo>
                <a:lnTo>
                  <a:pt x="55206" y="0"/>
                </a:lnTo>
                <a:lnTo>
                  <a:pt x="55206" y="18002"/>
                </a:lnTo>
                <a:lnTo>
                  <a:pt x="18002" y="18002"/>
                </a:lnTo>
                <a:lnTo>
                  <a:pt x="18002" y="552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96448" y="9714625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4" h="55245">
                <a:moveTo>
                  <a:pt x="55206" y="55206"/>
                </a:moveTo>
                <a:lnTo>
                  <a:pt x="0" y="55206"/>
                </a:lnTo>
                <a:lnTo>
                  <a:pt x="0" y="37204"/>
                </a:lnTo>
                <a:lnTo>
                  <a:pt x="37204" y="37204"/>
                </a:lnTo>
                <a:lnTo>
                  <a:pt x="37204" y="0"/>
                </a:lnTo>
                <a:lnTo>
                  <a:pt x="55206" y="0"/>
                </a:lnTo>
                <a:lnTo>
                  <a:pt x="55206" y="552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9179" y="9714625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5" h="55245">
                <a:moveTo>
                  <a:pt x="55206" y="55206"/>
                </a:moveTo>
                <a:lnTo>
                  <a:pt x="0" y="55206"/>
                </a:lnTo>
                <a:lnTo>
                  <a:pt x="0" y="0"/>
                </a:lnTo>
                <a:lnTo>
                  <a:pt x="18002" y="0"/>
                </a:lnTo>
                <a:lnTo>
                  <a:pt x="18002" y="37204"/>
                </a:lnTo>
                <a:lnTo>
                  <a:pt x="55206" y="37204"/>
                </a:lnTo>
                <a:lnTo>
                  <a:pt x="55206" y="552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pc="-5" dirty="0"/>
              <a:t>КУРГАНСКИЙ</a:t>
            </a:r>
          </a:p>
          <a:p>
            <a:pPr marL="12700" marR="5080">
              <a:lnSpc>
                <a:spcPct val="114999"/>
              </a:lnSpc>
            </a:pPr>
            <a:r>
              <a:rPr spc="10" dirty="0"/>
              <a:t>П</a:t>
            </a:r>
            <a:r>
              <a:rPr spc="-70" dirty="0"/>
              <a:t>Е</a:t>
            </a:r>
            <a:r>
              <a:rPr spc="-45" dirty="0"/>
              <a:t>Д</a:t>
            </a:r>
            <a:r>
              <a:rPr spc="-35" dirty="0"/>
              <a:t>А</a:t>
            </a:r>
            <a:r>
              <a:rPr spc="-45" dirty="0"/>
              <a:t>Г</a:t>
            </a:r>
            <a:r>
              <a:rPr spc="75" dirty="0"/>
              <a:t>О</a:t>
            </a:r>
            <a:r>
              <a:rPr spc="-45" dirty="0"/>
              <a:t>Г</a:t>
            </a:r>
            <a:r>
              <a:rPr spc="60" dirty="0"/>
              <a:t>И</a:t>
            </a:r>
            <a:r>
              <a:rPr spc="5" dirty="0"/>
              <a:t>Ч</a:t>
            </a:r>
            <a:r>
              <a:rPr spc="-70" dirty="0"/>
              <a:t>Е</a:t>
            </a:r>
            <a:r>
              <a:rPr spc="-45" dirty="0"/>
              <a:t>С</a:t>
            </a:r>
            <a:r>
              <a:rPr spc="-5" dirty="0"/>
              <a:t>К</a:t>
            </a:r>
            <a:r>
              <a:rPr spc="60" dirty="0"/>
              <a:t>И</a:t>
            </a:r>
            <a:r>
              <a:rPr spc="-40" dirty="0"/>
              <a:t>Й  КОЛЛЕДЖ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7999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8767445" cy="10287000"/>
          </a:xfrm>
          <a:custGeom>
            <a:avLst/>
            <a:gdLst/>
            <a:ahLst/>
            <a:cxnLst/>
            <a:rect l="l" t="t" r="r" b="b"/>
            <a:pathLst>
              <a:path w="8767445" h="10287000">
                <a:moveTo>
                  <a:pt x="0" y="10286999"/>
                </a:moveTo>
                <a:lnTo>
                  <a:pt x="8767025" y="10286999"/>
                </a:lnTo>
                <a:lnTo>
                  <a:pt x="8767025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F12A29">
              <a:alpha val="847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09550" y="5563218"/>
            <a:ext cx="7773034" cy="1505585"/>
          </a:xfrm>
          <a:prstGeom prst="rect">
            <a:avLst/>
          </a:prstGeom>
        </p:spPr>
        <p:txBody>
          <a:bodyPr vert="horz" wrap="square" lIns="0" tIns="1911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05"/>
              </a:spcBef>
            </a:pPr>
            <a:r>
              <a:rPr sz="4500" spc="-505" dirty="0">
                <a:solidFill>
                  <a:srgbClr val="FFFFFF"/>
                </a:solidFill>
                <a:latin typeface="Arial Black"/>
                <a:cs typeface="Arial Black"/>
              </a:rPr>
              <a:t>ПОСВЯЩЕНИЕ </a:t>
            </a:r>
            <a:r>
              <a:rPr sz="4500" spc="-560" dirty="0">
                <a:solidFill>
                  <a:srgbClr val="FFFFFF"/>
                </a:solidFill>
                <a:latin typeface="Arial Black"/>
                <a:cs typeface="Arial Black"/>
              </a:rPr>
              <a:t>В</a:t>
            </a:r>
            <a:r>
              <a:rPr sz="4500" spc="-2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500" spc="-640" dirty="0">
                <a:solidFill>
                  <a:srgbClr val="FFFFFF"/>
                </a:solidFill>
                <a:latin typeface="Arial Black"/>
                <a:cs typeface="Arial Black"/>
              </a:rPr>
              <a:t>СТУДЕНТЫ</a:t>
            </a:r>
            <a:endParaRPr sz="45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1000"/>
              </a:spcBef>
            </a:pPr>
            <a:r>
              <a:rPr sz="3200" spc="795" dirty="0">
                <a:solidFill>
                  <a:srgbClr val="FFFFFF"/>
                </a:solidFill>
                <a:latin typeface="Arial"/>
                <a:cs typeface="Arial"/>
              </a:rPr>
              <a:t>2019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81666" y="1975420"/>
            <a:ext cx="3921760" cy="715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500" spc="-570" dirty="0"/>
              <a:t>ТУРСЛЕТ</a:t>
            </a:r>
            <a:r>
              <a:rPr sz="4500" spc="-409" dirty="0"/>
              <a:t> </a:t>
            </a:r>
            <a:r>
              <a:rPr sz="3200" spc="795" dirty="0">
                <a:latin typeface="Arial"/>
                <a:cs typeface="Arial"/>
              </a:rPr>
              <a:t>2019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42654" y="9222562"/>
            <a:ext cx="0" cy="492125"/>
          </a:xfrm>
          <a:custGeom>
            <a:avLst/>
            <a:gdLst/>
            <a:ahLst/>
            <a:cxnLst/>
            <a:rect l="l" t="t" r="r" b="b"/>
            <a:pathLst>
              <a:path h="492125">
                <a:moveTo>
                  <a:pt x="0" y="0"/>
                </a:moveTo>
                <a:lnTo>
                  <a:pt x="0" y="492061"/>
                </a:lnTo>
              </a:path>
            </a:pathLst>
          </a:custGeom>
          <a:ln w="1800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8181" y="9222562"/>
            <a:ext cx="0" cy="492125"/>
          </a:xfrm>
          <a:custGeom>
            <a:avLst/>
            <a:gdLst/>
            <a:ahLst/>
            <a:cxnLst/>
            <a:rect l="l" t="t" r="r" b="b"/>
            <a:pathLst>
              <a:path h="492125">
                <a:moveTo>
                  <a:pt x="0" y="0"/>
                </a:moveTo>
                <a:lnTo>
                  <a:pt x="0" y="492061"/>
                </a:lnTo>
              </a:path>
            </a:pathLst>
          </a:custGeom>
          <a:ln w="1800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4386" y="9176356"/>
            <a:ext cx="492125" cy="0"/>
          </a:xfrm>
          <a:custGeom>
            <a:avLst/>
            <a:gdLst/>
            <a:ahLst/>
            <a:cxnLst/>
            <a:rect l="l" t="t" r="r" b="b"/>
            <a:pathLst>
              <a:path w="492125">
                <a:moveTo>
                  <a:pt x="0" y="0"/>
                </a:moveTo>
                <a:lnTo>
                  <a:pt x="492061" y="0"/>
                </a:lnTo>
              </a:path>
            </a:pathLst>
          </a:custGeom>
          <a:ln w="1800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4386" y="9760830"/>
            <a:ext cx="492125" cy="0"/>
          </a:xfrm>
          <a:custGeom>
            <a:avLst/>
            <a:gdLst/>
            <a:ahLst/>
            <a:cxnLst/>
            <a:rect l="l" t="t" r="r" b="b"/>
            <a:pathLst>
              <a:path w="492125">
                <a:moveTo>
                  <a:pt x="0" y="0"/>
                </a:moveTo>
                <a:lnTo>
                  <a:pt x="492061" y="0"/>
                </a:lnTo>
              </a:path>
            </a:pathLst>
          </a:custGeom>
          <a:ln w="1800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96448" y="9167355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4" h="55245">
                <a:moveTo>
                  <a:pt x="55206" y="55206"/>
                </a:moveTo>
                <a:lnTo>
                  <a:pt x="37204" y="55206"/>
                </a:lnTo>
                <a:lnTo>
                  <a:pt x="37204" y="18002"/>
                </a:lnTo>
                <a:lnTo>
                  <a:pt x="0" y="18002"/>
                </a:lnTo>
                <a:lnTo>
                  <a:pt x="0" y="0"/>
                </a:lnTo>
                <a:lnTo>
                  <a:pt x="55206" y="0"/>
                </a:lnTo>
                <a:lnTo>
                  <a:pt x="55206" y="552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9179" y="9167355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5" h="55245">
                <a:moveTo>
                  <a:pt x="18002" y="55206"/>
                </a:moveTo>
                <a:lnTo>
                  <a:pt x="0" y="55206"/>
                </a:lnTo>
                <a:lnTo>
                  <a:pt x="0" y="0"/>
                </a:lnTo>
                <a:lnTo>
                  <a:pt x="55206" y="0"/>
                </a:lnTo>
                <a:lnTo>
                  <a:pt x="55206" y="18002"/>
                </a:lnTo>
                <a:lnTo>
                  <a:pt x="18002" y="18002"/>
                </a:lnTo>
                <a:lnTo>
                  <a:pt x="18002" y="552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96448" y="9714624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4" h="55245">
                <a:moveTo>
                  <a:pt x="55206" y="55206"/>
                </a:moveTo>
                <a:lnTo>
                  <a:pt x="0" y="55206"/>
                </a:lnTo>
                <a:lnTo>
                  <a:pt x="0" y="37204"/>
                </a:lnTo>
                <a:lnTo>
                  <a:pt x="37204" y="37204"/>
                </a:lnTo>
                <a:lnTo>
                  <a:pt x="37204" y="0"/>
                </a:lnTo>
                <a:lnTo>
                  <a:pt x="55206" y="0"/>
                </a:lnTo>
                <a:lnTo>
                  <a:pt x="55206" y="552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9179" y="9714624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5" h="55245">
                <a:moveTo>
                  <a:pt x="55206" y="55206"/>
                </a:moveTo>
                <a:lnTo>
                  <a:pt x="0" y="55206"/>
                </a:lnTo>
                <a:lnTo>
                  <a:pt x="0" y="0"/>
                </a:lnTo>
                <a:lnTo>
                  <a:pt x="18002" y="0"/>
                </a:lnTo>
                <a:lnTo>
                  <a:pt x="18002" y="37204"/>
                </a:lnTo>
                <a:lnTo>
                  <a:pt x="55206" y="37204"/>
                </a:lnTo>
                <a:lnTo>
                  <a:pt x="55206" y="552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pc="-5" dirty="0"/>
              <a:t>КУРГАНСКИЙ</a:t>
            </a:r>
          </a:p>
          <a:p>
            <a:pPr marL="12700" marR="5080">
              <a:lnSpc>
                <a:spcPct val="114999"/>
              </a:lnSpc>
            </a:pPr>
            <a:r>
              <a:rPr spc="10" dirty="0"/>
              <a:t>П</a:t>
            </a:r>
            <a:r>
              <a:rPr spc="-70" dirty="0"/>
              <a:t>Е</a:t>
            </a:r>
            <a:r>
              <a:rPr spc="-45" dirty="0"/>
              <a:t>Д</a:t>
            </a:r>
            <a:r>
              <a:rPr spc="-35" dirty="0"/>
              <a:t>А</a:t>
            </a:r>
            <a:r>
              <a:rPr spc="-45" dirty="0"/>
              <a:t>Г</a:t>
            </a:r>
            <a:r>
              <a:rPr spc="75" dirty="0"/>
              <a:t>О</a:t>
            </a:r>
            <a:r>
              <a:rPr spc="-45" dirty="0"/>
              <a:t>Г</a:t>
            </a:r>
            <a:r>
              <a:rPr spc="60" dirty="0"/>
              <a:t>И</a:t>
            </a:r>
            <a:r>
              <a:rPr spc="5" dirty="0"/>
              <a:t>Ч</a:t>
            </a:r>
            <a:r>
              <a:rPr spc="-70" dirty="0"/>
              <a:t>Е</a:t>
            </a:r>
            <a:r>
              <a:rPr spc="-45" dirty="0"/>
              <a:t>С</a:t>
            </a:r>
            <a:r>
              <a:rPr spc="-5" dirty="0"/>
              <a:t>К</a:t>
            </a:r>
            <a:r>
              <a:rPr spc="60" dirty="0"/>
              <a:t>И</a:t>
            </a:r>
            <a:r>
              <a:rPr spc="-40" dirty="0"/>
              <a:t>Й  КОЛЛЕДЖ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18287999" cy="10286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75715" y="2"/>
            <a:ext cx="9212580" cy="10287000"/>
          </a:xfrm>
          <a:custGeom>
            <a:avLst/>
            <a:gdLst/>
            <a:ahLst/>
            <a:cxnLst/>
            <a:rect l="l" t="t" r="r" b="b"/>
            <a:pathLst>
              <a:path w="9212580" h="10287000">
                <a:moveTo>
                  <a:pt x="0" y="0"/>
                </a:moveTo>
                <a:lnTo>
                  <a:pt x="0" y="10286996"/>
                </a:lnTo>
                <a:lnTo>
                  <a:pt x="9212283" y="10286996"/>
                </a:lnTo>
                <a:lnTo>
                  <a:pt x="9212283" y="0"/>
                </a:lnTo>
                <a:lnTo>
                  <a:pt x="0" y="0"/>
                </a:lnTo>
                <a:close/>
              </a:path>
            </a:pathLst>
          </a:custGeom>
          <a:solidFill>
            <a:srgbClr val="F12A29">
              <a:alpha val="847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873843" y="1437602"/>
            <a:ext cx="171450" cy="171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330225" y="1169441"/>
            <a:ext cx="5366385" cy="629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950" spc="-409" dirty="0">
                <a:solidFill>
                  <a:srgbClr val="FFFFFF"/>
                </a:solidFill>
                <a:latin typeface="Arial Black"/>
                <a:cs typeface="Arial Black"/>
              </a:rPr>
              <a:t>ДЕНЬ </a:t>
            </a:r>
            <a:r>
              <a:rPr sz="3950" spc="-305" dirty="0">
                <a:solidFill>
                  <a:srgbClr val="FFFFFF"/>
                </a:solidFill>
                <a:latin typeface="Arial Black"/>
                <a:cs typeface="Arial Black"/>
              </a:rPr>
              <a:t>УЧИТЕЛЯ</a:t>
            </a:r>
            <a:r>
              <a:rPr sz="3950" spc="-5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spc="815" dirty="0">
                <a:solidFill>
                  <a:srgbClr val="FFFFFF"/>
                </a:solidFill>
                <a:latin typeface="Arial"/>
                <a:cs typeface="Arial"/>
              </a:rPr>
              <a:t>2019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42654" y="9222565"/>
            <a:ext cx="0" cy="492125"/>
          </a:xfrm>
          <a:custGeom>
            <a:avLst/>
            <a:gdLst/>
            <a:ahLst/>
            <a:cxnLst/>
            <a:rect l="l" t="t" r="r" b="b"/>
            <a:pathLst>
              <a:path h="492125">
                <a:moveTo>
                  <a:pt x="0" y="0"/>
                </a:moveTo>
                <a:lnTo>
                  <a:pt x="0" y="492061"/>
                </a:lnTo>
              </a:path>
            </a:pathLst>
          </a:custGeom>
          <a:ln w="1800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8181" y="9222565"/>
            <a:ext cx="0" cy="492125"/>
          </a:xfrm>
          <a:custGeom>
            <a:avLst/>
            <a:gdLst/>
            <a:ahLst/>
            <a:cxnLst/>
            <a:rect l="l" t="t" r="r" b="b"/>
            <a:pathLst>
              <a:path h="492125">
                <a:moveTo>
                  <a:pt x="0" y="0"/>
                </a:moveTo>
                <a:lnTo>
                  <a:pt x="0" y="492061"/>
                </a:lnTo>
              </a:path>
            </a:pathLst>
          </a:custGeom>
          <a:ln w="1800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4386" y="9176360"/>
            <a:ext cx="492125" cy="0"/>
          </a:xfrm>
          <a:custGeom>
            <a:avLst/>
            <a:gdLst/>
            <a:ahLst/>
            <a:cxnLst/>
            <a:rect l="l" t="t" r="r" b="b"/>
            <a:pathLst>
              <a:path w="492125">
                <a:moveTo>
                  <a:pt x="0" y="0"/>
                </a:moveTo>
                <a:lnTo>
                  <a:pt x="492061" y="0"/>
                </a:lnTo>
              </a:path>
            </a:pathLst>
          </a:custGeom>
          <a:ln w="1800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4386" y="9760832"/>
            <a:ext cx="492125" cy="0"/>
          </a:xfrm>
          <a:custGeom>
            <a:avLst/>
            <a:gdLst/>
            <a:ahLst/>
            <a:cxnLst/>
            <a:rect l="l" t="t" r="r" b="b"/>
            <a:pathLst>
              <a:path w="492125">
                <a:moveTo>
                  <a:pt x="0" y="0"/>
                </a:moveTo>
                <a:lnTo>
                  <a:pt x="492061" y="0"/>
                </a:lnTo>
              </a:path>
            </a:pathLst>
          </a:custGeom>
          <a:ln w="1800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96448" y="9167359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4" h="55245">
                <a:moveTo>
                  <a:pt x="55206" y="55206"/>
                </a:moveTo>
                <a:lnTo>
                  <a:pt x="37204" y="55206"/>
                </a:lnTo>
                <a:lnTo>
                  <a:pt x="37204" y="18002"/>
                </a:lnTo>
                <a:lnTo>
                  <a:pt x="0" y="18002"/>
                </a:lnTo>
                <a:lnTo>
                  <a:pt x="0" y="0"/>
                </a:lnTo>
                <a:lnTo>
                  <a:pt x="55206" y="0"/>
                </a:lnTo>
                <a:lnTo>
                  <a:pt x="55206" y="552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9179" y="9167359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5" h="55245">
                <a:moveTo>
                  <a:pt x="18002" y="55206"/>
                </a:moveTo>
                <a:lnTo>
                  <a:pt x="0" y="55206"/>
                </a:lnTo>
                <a:lnTo>
                  <a:pt x="0" y="0"/>
                </a:lnTo>
                <a:lnTo>
                  <a:pt x="55206" y="0"/>
                </a:lnTo>
                <a:lnTo>
                  <a:pt x="55206" y="18002"/>
                </a:lnTo>
                <a:lnTo>
                  <a:pt x="18002" y="18002"/>
                </a:lnTo>
                <a:lnTo>
                  <a:pt x="18002" y="552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96448" y="9714627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4" h="55245">
                <a:moveTo>
                  <a:pt x="55206" y="55206"/>
                </a:moveTo>
                <a:lnTo>
                  <a:pt x="0" y="55206"/>
                </a:lnTo>
                <a:lnTo>
                  <a:pt x="0" y="37204"/>
                </a:lnTo>
                <a:lnTo>
                  <a:pt x="37204" y="37204"/>
                </a:lnTo>
                <a:lnTo>
                  <a:pt x="37204" y="0"/>
                </a:lnTo>
                <a:lnTo>
                  <a:pt x="55206" y="0"/>
                </a:lnTo>
                <a:lnTo>
                  <a:pt x="55206" y="552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9179" y="9714627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5" h="55245">
                <a:moveTo>
                  <a:pt x="55206" y="55206"/>
                </a:moveTo>
                <a:lnTo>
                  <a:pt x="0" y="55206"/>
                </a:lnTo>
                <a:lnTo>
                  <a:pt x="0" y="0"/>
                </a:lnTo>
                <a:lnTo>
                  <a:pt x="18002" y="0"/>
                </a:lnTo>
                <a:lnTo>
                  <a:pt x="18002" y="37204"/>
                </a:lnTo>
                <a:lnTo>
                  <a:pt x="55206" y="37204"/>
                </a:lnTo>
                <a:lnTo>
                  <a:pt x="55206" y="552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752389" y="6410077"/>
            <a:ext cx="171450" cy="1714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0136613" y="6141917"/>
            <a:ext cx="7973059" cy="629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950" spc="-300" dirty="0">
                <a:solidFill>
                  <a:srgbClr val="FFFFFF"/>
                </a:solidFill>
                <a:latin typeface="Arial Black"/>
                <a:cs typeface="Arial Black"/>
              </a:rPr>
              <a:t>ЭТНОГРАФИЧЕСКИЙ</a:t>
            </a:r>
            <a:r>
              <a:rPr sz="3950" spc="-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950" spc="-365" dirty="0">
                <a:solidFill>
                  <a:srgbClr val="FFFFFF"/>
                </a:solidFill>
                <a:latin typeface="Arial Black"/>
                <a:cs typeface="Arial Black"/>
              </a:rPr>
              <a:t>ДИКТАНТ</a:t>
            </a:r>
            <a:endParaRPr sz="3950">
              <a:latin typeface="Arial Black"/>
              <a:cs typeface="Arial Black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pc="-5" dirty="0"/>
              <a:t>КУРГАНСКИЙ</a:t>
            </a:r>
          </a:p>
          <a:p>
            <a:pPr marL="12700" marR="5080">
              <a:lnSpc>
                <a:spcPct val="114999"/>
              </a:lnSpc>
            </a:pPr>
            <a:r>
              <a:rPr spc="10" dirty="0"/>
              <a:t>П</a:t>
            </a:r>
            <a:r>
              <a:rPr spc="-70" dirty="0"/>
              <a:t>Е</a:t>
            </a:r>
            <a:r>
              <a:rPr spc="-45" dirty="0"/>
              <a:t>Д</a:t>
            </a:r>
            <a:r>
              <a:rPr spc="-35" dirty="0"/>
              <a:t>А</a:t>
            </a:r>
            <a:r>
              <a:rPr spc="-45" dirty="0"/>
              <a:t>Г</a:t>
            </a:r>
            <a:r>
              <a:rPr spc="75" dirty="0"/>
              <a:t>О</a:t>
            </a:r>
            <a:r>
              <a:rPr spc="-45" dirty="0"/>
              <a:t>Г</a:t>
            </a:r>
            <a:r>
              <a:rPr spc="60" dirty="0"/>
              <a:t>И</a:t>
            </a:r>
            <a:r>
              <a:rPr spc="5" dirty="0"/>
              <a:t>Ч</a:t>
            </a:r>
            <a:r>
              <a:rPr spc="-70" dirty="0"/>
              <a:t>Е</a:t>
            </a:r>
            <a:r>
              <a:rPr spc="-45" dirty="0"/>
              <a:t>С</a:t>
            </a:r>
            <a:r>
              <a:rPr spc="-5" dirty="0"/>
              <a:t>К</a:t>
            </a:r>
            <a:r>
              <a:rPr spc="60" dirty="0"/>
              <a:t>И</a:t>
            </a:r>
            <a:r>
              <a:rPr spc="-40" dirty="0"/>
              <a:t>Й  КОЛЛЕДЖ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7999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8767445" cy="10287000"/>
          </a:xfrm>
          <a:custGeom>
            <a:avLst/>
            <a:gdLst/>
            <a:ahLst/>
            <a:cxnLst/>
            <a:rect l="l" t="t" r="r" b="b"/>
            <a:pathLst>
              <a:path w="8767445" h="10287000">
                <a:moveTo>
                  <a:pt x="0" y="10286999"/>
                </a:moveTo>
                <a:lnTo>
                  <a:pt x="8767025" y="10286999"/>
                </a:lnTo>
                <a:lnTo>
                  <a:pt x="8767025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F12A29">
              <a:alpha val="847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82886" y="5738465"/>
            <a:ext cx="5826125" cy="1363345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 marR="5080" indent="720090">
              <a:lnSpc>
                <a:spcPts val="5100"/>
              </a:lnSpc>
              <a:spcBef>
                <a:spcPts val="545"/>
              </a:spcBef>
            </a:pPr>
            <a:r>
              <a:rPr sz="4500" spc="-580" dirty="0">
                <a:solidFill>
                  <a:srgbClr val="FFFFFF"/>
                </a:solidFill>
                <a:latin typeface="Arial Black"/>
                <a:cs typeface="Arial Black"/>
              </a:rPr>
              <a:t>СТУДЕНЧЕСКАЯ  </a:t>
            </a:r>
            <a:r>
              <a:rPr sz="4500" spc="-495" dirty="0">
                <a:solidFill>
                  <a:srgbClr val="FFFFFF"/>
                </a:solidFill>
                <a:latin typeface="Arial Black"/>
                <a:cs typeface="Arial Black"/>
              </a:rPr>
              <a:t>КОНФЕРЕНЦИЯ</a:t>
            </a:r>
            <a:r>
              <a:rPr sz="4500" spc="-4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spc="795" dirty="0">
                <a:solidFill>
                  <a:srgbClr val="FFFFFF"/>
                </a:solidFill>
                <a:latin typeface="Arial"/>
                <a:cs typeface="Arial"/>
              </a:rPr>
              <a:t>2019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1571" y="2015952"/>
            <a:ext cx="7623809" cy="715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500" spc="-505" dirty="0">
                <a:solidFill>
                  <a:srgbClr val="FFFFFF"/>
                </a:solidFill>
                <a:latin typeface="Arial Black"/>
                <a:cs typeface="Arial Black"/>
              </a:rPr>
              <a:t>ПОСВЯЩЕНИЕ </a:t>
            </a:r>
            <a:r>
              <a:rPr sz="4500" spc="-560" dirty="0">
                <a:solidFill>
                  <a:srgbClr val="FFFFFF"/>
                </a:solidFill>
                <a:latin typeface="Arial Black"/>
                <a:cs typeface="Arial Black"/>
              </a:rPr>
              <a:t>В</a:t>
            </a:r>
            <a:r>
              <a:rPr sz="4500" spc="-2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500" spc="-545" dirty="0">
                <a:solidFill>
                  <a:srgbClr val="FFFFFF"/>
                </a:solidFill>
                <a:latin typeface="Arial Black"/>
                <a:cs typeface="Arial Black"/>
              </a:rPr>
              <a:t>ЮВЕНТИС</a:t>
            </a:r>
            <a:endParaRPr sz="4500">
              <a:latin typeface="Arial Black"/>
              <a:cs typeface="Arial Blac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42654" y="9222562"/>
            <a:ext cx="0" cy="492125"/>
          </a:xfrm>
          <a:custGeom>
            <a:avLst/>
            <a:gdLst/>
            <a:ahLst/>
            <a:cxnLst/>
            <a:rect l="l" t="t" r="r" b="b"/>
            <a:pathLst>
              <a:path h="492125">
                <a:moveTo>
                  <a:pt x="0" y="0"/>
                </a:moveTo>
                <a:lnTo>
                  <a:pt x="0" y="492061"/>
                </a:lnTo>
              </a:path>
            </a:pathLst>
          </a:custGeom>
          <a:ln w="1800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8181" y="9222562"/>
            <a:ext cx="0" cy="492125"/>
          </a:xfrm>
          <a:custGeom>
            <a:avLst/>
            <a:gdLst/>
            <a:ahLst/>
            <a:cxnLst/>
            <a:rect l="l" t="t" r="r" b="b"/>
            <a:pathLst>
              <a:path h="492125">
                <a:moveTo>
                  <a:pt x="0" y="0"/>
                </a:moveTo>
                <a:lnTo>
                  <a:pt x="0" y="492061"/>
                </a:lnTo>
              </a:path>
            </a:pathLst>
          </a:custGeom>
          <a:ln w="1800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4386" y="9176356"/>
            <a:ext cx="492125" cy="0"/>
          </a:xfrm>
          <a:custGeom>
            <a:avLst/>
            <a:gdLst/>
            <a:ahLst/>
            <a:cxnLst/>
            <a:rect l="l" t="t" r="r" b="b"/>
            <a:pathLst>
              <a:path w="492125">
                <a:moveTo>
                  <a:pt x="0" y="0"/>
                </a:moveTo>
                <a:lnTo>
                  <a:pt x="492061" y="0"/>
                </a:lnTo>
              </a:path>
            </a:pathLst>
          </a:custGeom>
          <a:ln w="1800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4386" y="9760830"/>
            <a:ext cx="492125" cy="0"/>
          </a:xfrm>
          <a:custGeom>
            <a:avLst/>
            <a:gdLst/>
            <a:ahLst/>
            <a:cxnLst/>
            <a:rect l="l" t="t" r="r" b="b"/>
            <a:pathLst>
              <a:path w="492125">
                <a:moveTo>
                  <a:pt x="0" y="0"/>
                </a:moveTo>
                <a:lnTo>
                  <a:pt x="492061" y="0"/>
                </a:lnTo>
              </a:path>
            </a:pathLst>
          </a:custGeom>
          <a:ln w="1800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96448" y="9167355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4" h="55245">
                <a:moveTo>
                  <a:pt x="55206" y="55206"/>
                </a:moveTo>
                <a:lnTo>
                  <a:pt x="37204" y="55206"/>
                </a:lnTo>
                <a:lnTo>
                  <a:pt x="37204" y="18002"/>
                </a:lnTo>
                <a:lnTo>
                  <a:pt x="0" y="18002"/>
                </a:lnTo>
                <a:lnTo>
                  <a:pt x="0" y="0"/>
                </a:lnTo>
                <a:lnTo>
                  <a:pt x="55206" y="0"/>
                </a:lnTo>
                <a:lnTo>
                  <a:pt x="55206" y="552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9179" y="9167355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5" h="55245">
                <a:moveTo>
                  <a:pt x="18002" y="55206"/>
                </a:moveTo>
                <a:lnTo>
                  <a:pt x="0" y="55206"/>
                </a:lnTo>
                <a:lnTo>
                  <a:pt x="0" y="0"/>
                </a:lnTo>
                <a:lnTo>
                  <a:pt x="55206" y="0"/>
                </a:lnTo>
                <a:lnTo>
                  <a:pt x="55206" y="18002"/>
                </a:lnTo>
                <a:lnTo>
                  <a:pt x="18002" y="18002"/>
                </a:lnTo>
                <a:lnTo>
                  <a:pt x="18002" y="552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96448" y="9714624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4" h="55245">
                <a:moveTo>
                  <a:pt x="55206" y="55206"/>
                </a:moveTo>
                <a:lnTo>
                  <a:pt x="0" y="55206"/>
                </a:lnTo>
                <a:lnTo>
                  <a:pt x="0" y="37204"/>
                </a:lnTo>
                <a:lnTo>
                  <a:pt x="37204" y="37204"/>
                </a:lnTo>
                <a:lnTo>
                  <a:pt x="37204" y="0"/>
                </a:lnTo>
                <a:lnTo>
                  <a:pt x="55206" y="0"/>
                </a:lnTo>
                <a:lnTo>
                  <a:pt x="55206" y="552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9179" y="9714624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5" h="55245">
                <a:moveTo>
                  <a:pt x="55206" y="55206"/>
                </a:moveTo>
                <a:lnTo>
                  <a:pt x="0" y="55206"/>
                </a:lnTo>
                <a:lnTo>
                  <a:pt x="0" y="0"/>
                </a:lnTo>
                <a:lnTo>
                  <a:pt x="18002" y="0"/>
                </a:lnTo>
                <a:lnTo>
                  <a:pt x="18002" y="37204"/>
                </a:lnTo>
                <a:lnTo>
                  <a:pt x="55206" y="37204"/>
                </a:lnTo>
                <a:lnTo>
                  <a:pt x="55206" y="552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pc="-5" dirty="0"/>
              <a:t>КУРГАНСКИЙ</a:t>
            </a:r>
          </a:p>
          <a:p>
            <a:pPr marL="12700" marR="5080">
              <a:lnSpc>
                <a:spcPct val="114999"/>
              </a:lnSpc>
            </a:pPr>
            <a:r>
              <a:rPr spc="10" dirty="0"/>
              <a:t>П</a:t>
            </a:r>
            <a:r>
              <a:rPr spc="-70" dirty="0"/>
              <a:t>Е</a:t>
            </a:r>
            <a:r>
              <a:rPr spc="-45" dirty="0"/>
              <a:t>Д</a:t>
            </a:r>
            <a:r>
              <a:rPr spc="-35" dirty="0"/>
              <a:t>А</a:t>
            </a:r>
            <a:r>
              <a:rPr spc="-45" dirty="0"/>
              <a:t>Г</a:t>
            </a:r>
            <a:r>
              <a:rPr spc="75" dirty="0"/>
              <a:t>О</a:t>
            </a:r>
            <a:r>
              <a:rPr spc="-45" dirty="0"/>
              <a:t>Г</a:t>
            </a:r>
            <a:r>
              <a:rPr spc="60" dirty="0"/>
              <a:t>И</a:t>
            </a:r>
            <a:r>
              <a:rPr spc="5" dirty="0"/>
              <a:t>Ч</a:t>
            </a:r>
            <a:r>
              <a:rPr spc="-70" dirty="0"/>
              <a:t>Е</a:t>
            </a:r>
            <a:r>
              <a:rPr spc="-45" dirty="0"/>
              <a:t>С</a:t>
            </a:r>
            <a:r>
              <a:rPr spc="-5" dirty="0"/>
              <a:t>К</a:t>
            </a:r>
            <a:r>
              <a:rPr spc="60" dirty="0"/>
              <a:t>И</a:t>
            </a:r>
            <a:r>
              <a:rPr spc="-40" dirty="0"/>
              <a:t>Й  КОЛЛЕДЖ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7999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75715" y="0"/>
            <a:ext cx="9212580" cy="10287000"/>
          </a:xfrm>
          <a:custGeom>
            <a:avLst/>
            <a:gdLst/>
            <a:ahLst/>
            <a:cxnLst/>
            <a:rect l="l" t="t" r="r" b="b"/>
            <a:pathLst>
              <a:path w="9212580" h="10287000">
                <a:moveTo>
                  <a:pt x="0" y="0"/>
                </a:moveTo>
                <a:lnTo>
                  <a:pt x="0" y="10286999"/>
                </a:lnTo>
                <a:lnTo>
                  <a:pt x="9212283" y="10286999"/>
                </a:lnTo>
                <a:lnTo>
                  <a:pt x="9212283" y="0"/>
                </a:lnTo>
                <a:lnTo>
                  <a:pt x="0" y="0"/>
                </a:lnTo>
                <a:close/>
              </a:path>
            </a:pathLst>
          </a:custGeom>
          <a:solidFill>
            <a:srgbClr val="F12A29">
              <a:alpha val="847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873843" y="1437602"/>
            <a:ext cx="171450" cy="171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258067" y="1315343"/>
            <a:ext cx="4003675" cy="45465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213610" algn="l"/>
              </a:tabLst>
            </a:pPr>
            <a:r>
              <a:rPr sz="2800" spc="1614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800" spc="118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994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7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spc="104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800" spc="7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113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800" spc="57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710" dirty="0">
                <a:solidFill>
                  <a:srgbClr val="FFFFFF"/>
                </a:solidFill>
                <a:latin typeface="Arial"/>
                <a:cs typeface="Arial"/>
              </a:rPr>
              <a:t>LL</a:t>
            </a:r>
            <a:r>
              <a:rPr sz="2800" spc="59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4691360">
              <a:lnSpc>
                <a:spcPct val="100000"/>
              </a:lnSpc>
              <a:spcBef>
                <a:spcPts val="110"/>
              </a:spcBef>
            </a:pPr>
            <a:r>
              <a:rPr spc="-390" dirty="0"/>
              <a:t>УЧРЕЖДЕНЧЕС</a:t>
            </a:r>
          </a:p>
        </p:txBody>
      </p:sp>
      <p:sp>
        <p:nvSpPr>
          <p:cNvPr id="7" name="object 7"/>
          <p:cNvSpPr/>
          <p:nvPr/>
        </p:nvSpPr>
        <p:spPr>
          <a:xfrm>
            <a:off x="1242654" y="9222562"/>
            <a:ext cx="0" cy="492125"/>
          </a:xfrm>
          <a:custGeom>
            <a:avLst/>
            <a:gdLst/>
            <a:ahLst/>
            <a:cxnLst/>
            <a:rect l="l" t="t" r="r" b="b"/>
            <a:pathLst>
              <a:path h="492125">
                <a:moveTo>
                  <a:pt x="0" y="0"/>
                </a:moveTo>
                <a:lnTo>
                  <a:pt x="0" y="492061"/>
                </a:lnTo>
              </a:path>
            </a:pathLst>
          </a:custGeom>
          <a:ln w="1800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8181" y="9222562"/>
            <a:ext cx="0" cy="492125"/>
          </a:xfrm>
          <a:custGeom>
            <a:avLst/>
            <a:gdLst/>
            <a:ahLst/>
            <a:cxnLst/>
            <a:rect l="l" t="t" r="r" b="b"/>
            <a:pathLst>
              <a:path h="492125">
                <a:moveTo>
                  <a:pt x="0" y="0"/>
                </a:moveTo>
                <a:lnTo>
                  <a:pt x="0" y="492061"/>
                </a:lnTo>
              </a:path>
            </a:pathLst>
          </a:custGeom>
          <a:ln w="1800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4386" y="9176356"/>
            <a:ext cx="492125" cy="0"/>
          </a:xfrm>
          <a:custGeom>
            <a:avLst/>
            <a:gdLst/>
            <a:ahLst/>
            <a:cxnLst/>
            <a:rect l="l" t="t" r="r" b="b"/>
            <a:pathLst>
              <a:path w="492125">
                <a:moveTo>
                  <a:pt x="0" y="0"/>
                </a:moveTo>
                <a:lnTo>
                  <a:pt x="492061" y="0"/>
                </a:lnTo>
              </a:path>
            </a:pathLst>
          </a:custGeom>
          <a:ln w="1800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4386" y="9760830"/>
            <a:ext cx="492125" cy="0"/>
          </a:xfrm>
          <a:custGeom>
            <a:avLst/>
            <a:gdLst/>
            <a:ahLst/>
            <a:cxnLst/>
            <a:rect l="l" t="t" r="r" b="b"/>
            <a:pathLst>
              <a:path w="492125">
                <a:moveTo>
                  <a:pt x="0" y="0"/>
                </a:moveTo>
                <a:lnTo>
                  <a:pt x="492061" y="0"/>
                </a:lnTo>
              </a:path>
            </a:pathLst>
          </a:custGeom>
          <a:ln w="1800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96448" y="9167355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4" h="55245">
                <a:moveTo>
                  <a:pt x="55206" y="55206"/>
                </a:moveTo>
                <a:lnTo>
                  <a:pt x="37204" y="55206"/>
                </a:lnTo>
                <a:lnTo>
                  <a:pt x="37204" y="18002"/>
                </a:lnTo>
                <a:lnTo>
                  <a:pt x="0" y="18002"/>
                </a:lnTo>
                <a:lnTo>
                  <a:pt x="0" y="0"/>
                </a:lnTo>
                <a:lnTo>
                  <a:pt x="55206" y="0"/>
                </a:lnTo>
                <a:lnTo>
                  <a:pt x="55206" y="552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9179" y="9167355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5" h="55245">
                <a:moveTo>
                  <a:pt x="18002" y="55206"/>
                </a:moveTo>
                <a:lnTo>
                  <a:pt x="0" y="55206"/>
                </a:lnTo>
                <a:lnTo>
                  <a:pt x="0" y="0"/>
                </a:lnTo>
                <a:lnTo>
                  <a:pt x="55206" y="0"/>
                </a:lnTo>
                <a:lnTo>
                  <a:pt x="55206" y="18002"/>
                </a:lnTo>
                <a:lnTo>
                  <a:pt x="18002" y="18002"/>
                </a:lnTo>
                <a:lnTo>
                  <a:pt x="18002" y="552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96448" y="9714624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4" h="55245">
                <a:moveTo>
                  <a:pt x="55206" y="55206"/>
                </a:moveTo>
                <a:lnTo>
                  <a:pt x="0" y="55206"/>
                </a:lnTo>
                <a:lnTo>
                  <a:pt x="0" y="37204"/>
                </a:lnTo>
                <a:lnTo>
                  <a:pt x="37204" y="37204"/>
                </a:lnTo>
                <a:lnTo>
                  <a:pt x="37204" y="0"/>
                </a:lnTo>
                <a:lnTo>
                  <a:pt x="55206" y="0"/>
                </a:lnTo>
                <a:lnTo>
                  <a:pt x="55206" y="552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9179" y="9714624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5" h="55245">
                <a:moveTo>
                  <a:pt x="55206" y="55206"/>
                </a:moveTo>
                <a:lnTo>
                  <a:pt x="0" y="55206"/>
                </a:lnTo>
                <a:lnTo>
                  <a:pt x="0" y="0"/>
                </a:lnTo>
                <a:lnTo>
                  <a:pt x="18002" y="0"/>
                </a:lnTo>
                <a:lnTo>
                  <a:pt x="18002" y="37204"/>
                </a:lnTo>
                <a:lnTo>
                  <a:pt x="55206" y="37204"/>
                </a:lnTo>
                <a:lnTo>
                  <a:pt x="55206" y="552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752389" y="6410075"/>
            <a:ext cx="171450" cy="1714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0136613" y="6141914"/>
            <a:ext cx="8294370" cy="629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950" spc="-245" dirty="0">
                <a:solidFill>
                  <a:srgbClr val="FFFFFF"/>
                </a:solidFill>
                <a:latin typeface="Arial Black"/>
                <a:cs typeface="Arial Black"/>
              </a:rPr>
              <a:t>КОНКУРС ЛУЧШИХ </a:t>
            </a:r>
            <a:r>
              <a:rPr sz="3950" spc="-275" dirty="0">
                <a:solidFill>
                  <a:srgbClr val="FFFFFF"/>
                </a:solidFill>
                <a:latin typeface="Arial Black"/>
                <a:cs typeface="Arial Black"/>
              </a:rPr>
              <a:t>ГРУПП</a:t>
            </a:r>
            <a:r>
              <a:rPr sz="3950" spc="49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950" spc="-425" dirty="0">
                <a:solidFill>
                  <a:srgbClr val="FFFFFF"/>
                </a:solidFill>
                <a:latin typeface="Arial Black"/>
                <a:cs typeface="Arial Black"/>
              </a:rPr>
              <a:t>ПЕРЕ</a:t>
            </a:r>
            <a:endParaRPr sz="395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pc="-5" dirty="0"/>
              <a:t>КУРГАНСКИЙ</a:t>
            </a:r>
          </a:p>
          <a:p>
            <a:pPr marL="12700" marR="5080">
              <a:lnSpc>
                <a:spcPct val="114999"/>
              </a:lnSpc>
            </a:pPr>
            <a:r>
              <a:rPr spc="10" dirty="0"/>
              <a:t>П</a:t>
            </a:r>
            <a:r>
              <a:rPr spc="-70" dirty="0"/>
              <a:t>Е</a:t>
            </a:r>
            <a:r>
              <a:rPr spc="-45" dirty="0"/>
              <a:t>Д</a:t>
            </a:r>
            <a:r>
              <a:rPr spc="-35" dirty="0"/>
              <a:t>А</a:t>
            </a:r>
            <a:r>
              <a:rPr spc="-45" dirty="0"/>
              <a:t>Г</a:t>
            </a:r>
            <a:r>
              <a:rPr spc="75" dirty="0"/>
              <a:t>О</a:t>
            </a:r>
            <a:r>
              <a:rPr spc="-45" dirty="0"/>
              <a:t>Г</a:t>
            </a:r>
            <a:r>
              <a:rPr spc="60" dirty="0"/>
              <a:t>И</a:t>
            </a:r>
            <a:r>
              <a:rPr spc="5" dirty="0"/>
              <a:t>Ч</a:t>
            </a:r>
            <a:r>
              <a:rPr spc="-70" dirty="0"/>
              <a:t>Е</a:t>
            </a:r>
            <a:r>
              <a:rPr spc="-45" dirty="0"/>
              <a:t>С</a:t>
            </a:r>
            <a:r>
              <a:rPr spc="-5" dirty="0"/>
              <a:t>К</a:t>
            </a:r>
            <a:r>
              <a:rPr spc="60" dirty="0"/>
              <a:t>И</a:t>
            </a:r>
            <a:r>
              <a:rPr spc="-40" dirty="0"/>
              <a:t>Й  КОЛЛЕДЖ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7999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8767445" cy="10287000"/>
          </a:xfrm>
          <a:custGeom>
            <a:avLst/>
            <a:gdLst/>
            <a:ahLst/>
            <a:cxnLst/>
            <a:rect l="l" t="t" r="r" b="b"/>
            <a:pathLst>
              <a:path w="8767445" h="10287000">
                <a:moveTo>
                  <a:pt x="0" y="10286999"/>
                </a:moveTo>
                <a:lnTo>
                  <a:pt x="8767025" y="10286999"/>
                </a:lnTo>
                <a:lnTo>
                  <a:pt x="8767025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F12A29">
              <a:alpha val="847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81645" y="5738465"/>
            <a:ext cx="6628765" cy="1363345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629410" marR="5080" indent="-1617345">
              <a:lnSpc>
                <a:spcPts val="5100"/>
              </a:lnSpc>
              <a:spcBef>
                <a:spcPts val="545"/>
              </a:spcBef>
            </a:pPr>
            <a:r>
              <a:rPr sz="4500" spc="-385" dirty="0">
                <a:solidFill>
                  <a:srgbClr val="FFFFFF"/>
                </a:solidFill>
                <a:latin typeface="Arial Black"/>
                <a:cs typeface="Arial Black"/>
              </a:rPr>
              <a:t>НОВОГОДНИЙ </a:t>
            </a:r>
            <a:r>
              <a:rPr sz="4500" spc="-450" dirty="0">
                <a:solidFill>
                  <a:srgbClr val="FFFFFF"/>
                </a:solidFill>
                <a:latin typeface="Arial Black"/>
                <a:cs typeface="Arial Black"/>
              </a:rPr>
              <a:t>ОГОНЕК  </a:t>
            </a:r>
            <a:r>
              <a:rPr sz="4500" spc="-455" dirty="0">
                <a:solidFill>
                  <a:srgbClr val="FFFFFF"/>
                </a:solidFill>
                <a:latin typeface="Arial Black"/>
                <a:cs typeface="Arial Black"/>
              </a:rPr>
              <a:t>КУРАТОРОВ</a:t>
            </a:r>
            <a:endParaRPr sz="45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5504" y="2015952"/>
            <a:ext cx="7555865" cy="2011045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065" marR="5080" algn="ctr">
              <a:lnSpc>
                <a:spcPts val="5100"/>
              </a:lnSpc>
              <a:spcBef>
                <a:spcPts val="545"/>
              </a:spcBef>
            </a:pPr>
            <a:r>
              <a:rPr sz="4500" spc="-385" dirty="0">
                <a:solidFill>
                  <a:srgbClr val="FFFFFF"/>
                </a:solidFill>
                <a:latin typeface="Arial Black"/>
                <a:cs typeface="Arial Black"/>
              </a:rPr>
              <a:t>НОВОГОДНИЙ  </a:t>
            </a:r>
            <a:r>
              <a:rPr sz="4500" spc="-535" dirty="0">
                <a:solidFill>
                  <a:srgbClr val="FFFFFF"/>
                </a:solidFill>
                <a:latin typeface="Arial Black"/>
                <a:cs typeface="Arial Black"/>
              </a:rPr>
              <a:t>БЛАГОТВОРИТЕЛЬНЫЙ  </a:t>
            </a:r>
            <a:r>
              <a:rPr sz="4500" spc="-520" dirty="0">
                <a:solidFill>
                  <a:srgbClr val="FFFFFF"/>
                </a:solidFill>
                <a:latin typeface="Arial Black"/>
                <a:cs typeface="Arial Black"/>
              </a:rPr>
              <a:t>КОНЦЕРТ </a:t>
            </a:r>
            <a:r>
              <a:rPr sz="3550" spc="-195" dirty="0">
                <a:solidFill>
                  <a:srgbClr val="FFFFFF"/>
                </a:solidFill>
                <a:latin typeface="Gill Sans MT"/>
                <a:cs typeface="Gill Sans MT"/>
              </a:rPr>
              <a:t>«</a:t>
            </a:r>
            <a:r>
              <a:rPr sz="4500" spc="-195" dirty="0">
                <a:solidFill>
                  <a:srgbClr val="FFFFFF"/>
                </a:solidFill>
                <a:latin typeface="Arial Black"/>
                <a:cs typeface="Arial Black"/>
              </a:rPr>
              <a:t>ЛУЧ</a:t>
            </a:r>
            <a:r>
              <a:rPr sz="4500" spc="-2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500" spc="-585" dirty="0">
                <a:solidFill>
                  <a:srgbClr val="FFFFFF"/>
                </a:solidFill>
                <a:latin typeface="Arial Black"/>
                <a:cs typeface="Arial Black"/>
              </a:rPr>
              <a:t>НАДЕЖДЫ</a:t>
            </a:r>
            <a:r>
              <a:rPr sz="3550" spc="-585" dirty="0">
                <a:solidFill>
                  <a:srgbClr val="FFFFFF"/>
                </a:solidFill>
                <a:latin typeface="Gill Sans MT"/>
                <a:cs typeface="Gill Sans MT"/>
              </a:rPr>
              <a:t>»</a:t>
            </a:r>
            <a:endParaRPr sz="355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42654" y="9222562"/>
            <a:ext cx="0" cy="492125"/>
          </a:xfrm>
          <a:custGeom>
            <a:avLst/>
            <a:gdLst/>
            <a:ahLst/>
            <a:cxnLst/>
            <a:rect l="l" t="t" r="r" b="b"/>
            <a:pathLst>
              <a:path h="492125">
                <a:moveTo>
                  <a:pt x="0" y="0"/>
                </a:moveTo>
                <a:lnTo>
                  <a:pt x="0" y="492061"/>
                </a:lnTo>
              </a:path>
            </a:pathLst>
          </a:custGeom>
          <a:ln w="1800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8181" y="9222562"/>
            <a:ext cx="0" cy="492125"/>
          </a:xfrm>
          <a:custGeom>
            <a:avLst/>
            <a:gdLst/>
            <a:ahLst/>
            <a:cxnLst/>
            <a:rect l="l" t="t" r="r" b="b"/>
            <a:pathLst>
              <a:path h="492125">
                <a:moveTo>
                  <a:pt x="0" y="0"/>
                </a:moveTo>
                <a:lnTo>
                  <a:pt x="0" y="492061"/>
                </a:lnTo>
              </a:path>
            </a:pathLst>
          </a:custGeom>
          <a:ln w="1800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4386" y="9176356"/>
            <a:ext cx="492125" cy="0"/>
          </a:xfrm>
          <a:custGeom>
            <a:avLst/>
            <a:gdLst/>
            <a:ahLst/>
            <a:cxnLst/>
            <a:rect l="l" t="t" r="r" b="b"/>
            <a:pathLst>
              <a:path w="492125">
                <a:moveTo>
                  <a:pt x="0" y="0"/>
                </a:moveTo>
                <a:lnTo>
                  <a:pt x="492061" y="0"/>
                </a:lnTo>
              </a:path>
            </a:pathLst>
          </a:custGeom>
          <a:ln w="1800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4386" y="9760830"/>
            <a:ext cx="492125" cy="0"/>
          </a:xfrm>
          <a:custGeom>
            <a:avLst/>
            <a:gdLst/>
            <a:ahLst/>
            <a:cxnLst/>
            <a:rect l="l" t="t" r="r" b="b"/>
            <a:pathLst>
              <a:path w="492125">
                <a:moveTo>
                  <a:pt x="0" y="0"/>
                </a:moveTo>
                <a:lnTo>
                  <a:pt x="492061" y="0"/>
                </a:lnTo>
              </a:path>
            </a:pathLst>
          </a:custGeom>
          <a:ln w="1800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96448" y="9167355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4" h="55245">
                <a:moveTo>
                  <a:pt x="55206" y="55206"/>
                </a:moveTo>
                <a:lnTo>
                  <a:pt x="37204" y="55206"/>
                </a:lnTo>
                <a:lnTo>
                  <a:pt x="37204" y="18002"/>
                </a:lnTo>
                <a:lnTo>
                  <a:pt x="0" y="18002"/>
                </a:lnTo>
                <a:lnTo>
                  <a:pt x="0" y="0"/>
                </a:lnTo>
                <a:lnTo>
                  <a:pt x="55206" y="0"/>
                </a:lnTo>
                <a:lnTo>
                  <a:pt x="55206" y="552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9179" y="9167355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5" h="55245">
                <a:moveTo>
                  <a:pt x="18002" y="55206"/>
                </a:moveTo>
                <a:lnTo>
                  <a:pt x="0" y="55206"/>
                </a:lnTo>
                <a:lnTo>
                  <a:pt x="0" y="0"/>
                </a:lnTo>
                <a:lnTo>
                  <a:pt x="55206" y="0"/>
                </a:lnTo>
                <a:lnTo>
                  <a:pt x="55206" y="18002"/>
                </a:lnTo>
                <a:lnTo>
                  <a:pt x="18002" y="18002"/>
                </a:lnTo>
                <a:lnTo>
                  <a:pt x="18002" y="552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96448" y="9714624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4" h="55245">
                <a:moveTo>
                  <a:pt x="55206" y="55206"/>
                </a:moveTo>
                <a:lnTo>
                  <a:pt x="0" y="55206"/>
                </a:lnTo>
                <a:lnTo>
                  <a:pt x="0" y="37204"/>
                </a:lnTo>
                <a:lnTo>
                  <a:pt x="37204" y="37204"/>
                </a:lnTo>
                <a:lnTo>
                  <a:pt x="37204" y="0"/>
                </a:lnTo>
                <a:lnTo>
                  <a:pt x="55206" y="0"/>
                </a:lnTo>
                <a:lnTo>
                  <a:pt x="55206" y="552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9179" y="9714624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5" h="55245">
                <a:moveTo>
                  <a:pt x="55206" y="55206"/>
                </a:moveTo>
                <a:lnTo>
                  <a:pt x="0" y="55206"/>
                </a:lnTo>
                <a:lnTo>
                  <a:pt x="0" y="0"/>
                </a:lnTo>
                <a:lnTo>
                  <a:pt x="18002" y="0"/>
                </a:lnTo>
                <a:lnTo>
                  <a:pt x="18002" y="37204"/>
                </a:lnTo>
                <a:lnTo>
                  <a:pt x="55206" y="37204"/>
                </a:lnTo>
                <a:lnTo>
                  <a:pt x="55206" y="552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pc="-5" dirty="0"/>
              <a:t>КУРГАНСКИЙ</a:t>
            </a:r>
          </a:p>
          <a:p>
            <a:pPr marL="12700" marR="5080">
              <a:lnSpc>
                <a:spcPct val="114999"/>
              </a:lnSpc>
            </a:pPr>
            <a:r>
              <a:rPr spc="10" dirty="0"/>
              <a:t>П</a:t>
            </a:r>
            <a:r>
              <a:rPr spc="-70" dirty="0"/>
              <a:t>Е</a:t>
            </a:r>
            <a:r>
              <a:rPr spc="-45" dirty="0"/>
              <a:t>Д</a:t>
            </a:r>
            <a:r>
              <a:rPr spc="-35" dirty="0"/>
              <a:t>А</a:t>
            </a:r>
            <a:r>
              <a:rPr spc="-45" dirty="0"/>
              <a:t>Г</a:t>
            </a:r>
            <a:r>
              <a:rPr spc="75" dirty="0"/>
              <a:t>О</a:t>
            </a:r>
            <a:r>
              <a:rPr spc="-45" dirty="0"/>
              <a:t>Г</a:t>
            </a:r>
            <a:r>
              <a:rPr spc="60" dirty="0"/>
              <a:t>И</a:t>
            </a:r>
            <a:r>
              <a:rPr spc="5" dirty="0"/>
              <a:t>Ч</a:t>
            </a:r>
            <a:r>
              <a:rPr spc="-70" dirty="0"/>
              <a:t>Е</a:t>
            </a:r>
            <a:r>
              <a:rPr spc="-45" dirty="0"/>
              <a:t>С</a:t>
            </a:r>
            <a:r>
              <a:rPr spc="-5" dirty="0"/>
              <a:t>К</a:t>
            </a:r>
            <a:r>
              <a:rPr spc="60" dirty="0"/>
              <a:t>И</a:t>
            </a:r>
            <a:r>
              <a:rPr spc="-40" dirty="0"/>
              <a:t>Й  КОЛЛЕДЖ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17533" y="4605984"/>
            <a:ext cx="8042275" cy="629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950" spc="-165" dirty="0"/>
              <a:t>НОЧНОЙ </a:t>
            </a:r>
            <a:r>
              <a:rPr sz="3950" spc="-320" dirty="0"/>
              <a:t>СТУДЕНЧЕСКИЙ</a:t>
            </a:r>
            <a:r>
              <a:rPr sz="3950" spc="120" dirty="0"/>
              <a:t> </a:t>
            </a:r>
            <a:r>
              <a:rPr sz="3950" spc="-270" dirty="0"/>
              <a:t>ФОР</a:t>
            </a:r>
            <a:endParaRPr sz="3950"/>
          </a:p>
        </p:txBody>
      </p:sp>
      <p:sp>
        <p:nvSpPr>
          <p:cNvPr id="3" name="object 3"/>
          <p:cNvSpPr/>
          <p:nvPr/>
        </p:nvSpPr>
        <p:spPr>
          <a:xfrm>
            <a:off x="1242654" y="9222568"/>
            <a:ext cx="0" cy="492125"/>
          </a:xfrm>
          <a:custGeom>
            <a:avLst/>
            <a:gdLst/>
            <a:ahLst/>
            <a:cxnLst/>
            <a:rect l="l" t="t" r="r" b="b"/>
            <a:pathLst>
              <a:path h="492125">
                <a:moveTo>
                  <a:pt x="0" y="0"/>
                </a:moveTo>
                <a:lnTo>
                  <a:pt x="0" y="492061"/>
                </a:lnTo>
              </a:path>
            </a:pathLst>
          </a:custGeom>
          <a:ln w="1800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8181" y="9222568"/>
            <a:ext cx="0" cy="492125"/>
          </a:xfrm>
          <a:custGeom>
            <a:avLst/>
            <a:gdLst/>
            <a:ahLst/>
            <a:cxnLst/>
            <a:rect l="l" t="t" r="r" b="b"/>
            <a:pathLst>
              <a:path h="492125">
                <a:moveTo>
                  <a:pt x="0" y="0"/>
                </a:moveTo>
                <a:lnTo>
                  <a:pt x="0" y="492061"/>
                </a:lnTo>
              </a:path>
            </a:pathLst>
          </a:custGeom>
          <a:ln w="1800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4386" y="9176363"/>
            <a:ext cx="492125" cy="0"/>
          </a:xfrm>
          <a:custGeom>
            <a:avLst/>
            <a:gdLst/>
            <a:ahLst/>
            <a:cxnLst/>
            <a:rect l="l" t="t" r="r" b="b"/>
            <a:pathLst>
              <a:path w="492125">
                <a:moveTo>
                  <a:pt x="0" y="0"/>
                </a:moveTo>
                <a:lnTo>
                  <a:pt x="492061" y="0"/>
                </a:lnTo>
              </a:path>
            </a:pathLst>
          </a:custGeom>
          <a:ln w="1800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4386" y="9760835"/>
            <a:ext cx="492125" cy="0"/>
          </a:xfrm>
          <a:custGeom>
            <a:avLst/>
            <a:gdLst/>
            <a:ahLst/>
            <a:cxnLst/>
            <a:rect l="l" t="t" r="r" b="b"/>
            <a:pathLst>
              <a:path w="492125">
                <a:moveTo>
                  <a:pt x="0" y="0"/>
                </a:moveTo>
                <a:lnTo>
                  <a:pt x="492061" y="0"/>
                </a:lnTo>
              </a:path>
            </a:pathLst>
          </a:custGeom>
          <a:ln w="1800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96448" y="9167362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4" h="55245">
                <a:moveTo>
                  <a:pt x="55206" y="55206"/>
                </a:moveTo>
                <a:lnTo>
                  <a:pt x="37204" y="55206"/>
                </a:lnTo>
                <a:lnTo>
                  <a:pt x="37204" y="18002"/>
                </a:lnTo>
                <a:lnTo>
                  <a:pt x="0" y="18002"/>
                </a:lnTo>
                <a:lnTo>
                  <a:pt x="0" y="0"/>
                </a:lnTo>
                <a:lnTo>
                  <a:pt x="55206" y="0"/>
                </a:lnTo>
                <a:lnTo>
                  <a:pt x="55206" y="552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9179" y="9167362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5" h="55245">
                <a:moveTo>
                  <a:pt x="18002" y="55206"/>
                </a:moveTo>
                <a:lnTo>
                  <a:pt x="0" y="55206"/>
                </a:lnTo>
                <a:lnTo>
                  <a:pt x="0" y="0"/>
                </a:lnTo>
                <a:lnTo>
                  <a:pt x="55206" y="0"/>
                </a:lnTo>
                <a:lnTo>
                  <a:pt x="55206" y="18002"/>
                </a:lnTo>
                <a:lnTo>
                  <a:pt x="18002" y="18002"/>
                </a:lnTo>
                <a:lnTo>
                  <a:pt x="18002" y="552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96448" y="9714630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4" h="55245">
                <a:moveTo>
                  <a:pt x="55206" y="55206"/>
                </a:moveTo>
                <a:lnTo>
                  <a:pt x="0" y="55206"/>
                </a:lnTo>
                <a:lnTo>
                  <a:pt x="0" y="37204"/>
                </a:lnTo>
                <a:lnTo>
                  <a:pt x="37204" y="37204"/>
                </a:lnTo>
                <a:lnTo>
                  <a:pt x="37204" y="0"/>
                </a:lnTo>
                <a:lnTo>
                  <a:pt x="55206" y="0"/>
                </a:lnTo>
                <a:lnTo>
                  <a:pt x="55206" y="552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9179" y="9714630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5" h="55245">
                <a:moveTo>
                  <a:pt x="55206" y="55206"/>
                </a:moveTo>
                <a:lnTo>
                  <a:pt x="0" y="55206"/>
                </a:lnTo>
                <a:lnTo>
                  <a:pt x="0" y="0"/>
                </a:lnTo>
                <a:lnTo>
                  <a:pt x="18002" y="0"/>
                </a:lnTo>
                <a:lnTo>
                  <a:pt x="18002" y="37204"/>
                </a:lnTo>
                <a:lnTo>
                  <a:pt x="55206" y="37204"/>
                </a:lnTo>
                <a:lnTo>
                  <a:pt x="55206" y="552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pc="-5" dirty="0"/>
              <a:t>КУРГАНСКИЙ</a:t>
            </a:r>
          </a:p>
          <a:p>
            <a:pPr marL="12700" marR="5080">
              <a:lnSpc>
                <a:spcPct val="114999"/>
              </a:lnSpc>
            </a:pPr>
            <a:r>
              <a:rPr spc="10" dirty="0"/>
              <a:t>П</a:t>
            </a:r>
            <a:r>
              <a:rPr spc="-70" dirty="0"/>
              <a:t>Е</a:t>
            </a:r>
            <a:r>
              <a:rPr spc="-45" dirty="0"/>
              <a:t>Д</a:t>
            </a:r>
            <a:r>
              <a:rPr spc="-35" dirty="0"/>
              <a:t>А</a:t>
            </a:r>
            <a:r>
              <a:rPr spc="-45" dirty="0"/>
              <a:t>Г</a:t>
            </a:r>
            <a:r>
              <a:rPr spc="75" dirty="0"/>
              <a:t>О</a:t>
            </a:r>
            <a:r>
              <a:rPr spc="-45" dirty="0"/>
              <a:t>Г</a:t>
            </a:r>
            <a:r>
              <a:rPr spc="60" dirty="0"/>
              <a:t>И</a:t>
            </a:r>
            <a:r>
              <a:rPr spc="5" dirty="0"/>
              <a:t>Ч</a:t>
            </a:r>
            <a:r>
              <a:rPr spc="-70" dirty="0"/>
              <a:t>Е</a:t>
            </a:r>
            <a:r>
              <a:rPr spc="-45" dirty="0"/>
              <a:t>С</a:t>
            </a:r>
            <a:r>
              <a:rPr spc="-5" dirty="0"/>
              <a:t>К</a:t>
            </a:r>
            <a:r>
              <a:rPr spc="60" dirty="0"/>
              <a:t>И</a:t>
            </a:r>
            <a:r>
              <a:rPr spc="-40" dirty="0"/>
              <a:t>Й  КОЛЛЕДЖ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117</Words>
  <Application>Microsoft Office PowerPoint</Application>
  <PresentationFormat>Произвольный</PresentationFormat>
  <Paragraphs>45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Презентация PowerPoint</vt:lpstr>
      <vt:lpstr>МЕРОПРИЯТИЯ</vt:lpstr>
      <vt:lpstr>Презентация PowerPoint</vt:lpstr>
      <vt:lpstr>ТУРСЛЕТ 2019</vt:lpstr>
      <vt:lpstr>Презентация PowerPoint</vt:lpstr>
      <vt:lpstr>Презентация PowerPoint</vt:lpstr>
      <vt:lpstr>УЧРЕЖДЕНЧЕС</vt:lpstr>
      <vt:lpstr>Презентация PowerPoint</vt:lpstr>
      <vt:lpstr>НОЧНОЙ СТУДЕНЧЕСКИЙ ФОР</vt:lpstr>
      <vt:lpstr>СОЦИАЛЬНАЯ АКТИВНОСТЬ</vt:lpstr>
      <vt:lpstr>КУРГАНСКИЙ ПЕДАГОГИЧЕСКИЙ  КОЛЛЕДЖ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Шмидт</dc:creator>
  <cp:lastModifiedBy>SA</cp:lastModifiedBy>
  <cp:revision>1</cp:revision>
  <dcterms:created xsi:type="dcterms:W3CDTF">2020-02-10T17:58:57Z</dcterms:created>
  <dcterms:modified xsi:type="dcterms:W3CDTF">2020-02-11T07:54:13Z</dcterms:modified>
</cp:coreProperties>
</file>